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drawings/drawing6.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notesSlides/notesSlide7.xml" ContentType="application/vnd.openxmlformats-officedocument.presentationml.notesSl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50" r:id="rId5"/>
  </p:sldMasterIdLst>
  <p:notesMasterIdLst>
    <p:notesMasterId r:id="rId21"/>
  </p:notesMasterIdLst>
  <p:sldIdLst>
    <p:sldId id="492" r:id="rId6"/>
    <p:sldId id="497" r:id="rId7"/>
    <p:sldId id="258" r:id="rId8"/>
    <p:sldId id="480" r:id="rId9"/>
    <p:sldId id="503" r:id="rId10"/>
    <p:sldId id="487" r:id="rId11"/>
    <p:sldId id="493" r:id="rId12"/>
    <p:sldId id="488" r:id="rId13"/>
    <p:sldId id="494" r:id="rId14"/>
    <p:sldId id="504" r:id="rId15"/>
    <p:sldId id="500" r:id="rId16"/>
    <p:sldId id="491" r:id="rId17"/>
    <p:sldId id="498" r:id="rId18"/>
    <p:sldId id="505" r:id="rId19"/>
    <p:sldId id="499" r:id="rId20"/>
  </p:sldIdLst>
  <p:sldSz cx="9144000" cy="5143500" type="screen16x9"/>
  <p:notesSz cx="6881813" cy="9296400"/>
  <p:defaultText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5" userDrawn="1">
          <p15:clr>
            <a:srgbClr val="A4A3A4"/>
          </p15:clr>
        </p15:guide>
        <p15:guide id="2" pos="2880">
          <p15:clr>
            <a:srgbClr val="A4A3A4"/>
          </p15:clr>
        </p15:guide>
        <p15:guide id="3" pos="3016" userDrawn="1">
          <p15:clr>
            <a:srgbClr val="A4A3A4"/>
          </p15:clr>
        </p15:guide>
        <p15:guide id="4" orient="horz" pos="16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eraj Kumar" initials="NK" lastIdx="2" clrIdx="0">
    <p:extLst>
      <p:ext uri="{19B8F6BF-5375-455C-9EA6-DF929625EA0E}">
        <p15:presenceInfo xmlns:p15="http://schemas.microsoft.com/office/powerpoint/2012/main" userId="S::neeraj@jindalsaw.com::a81ecca0-cc3a-4a35-9c8a-afd516c17b2d" providerId="AD"/>
      </p:ext>
    </p:extLst>
  </p:cmAuthor>
  <p:cmAuthor id="2" name="Raveen Sahota" initials="RS" lastIdx="7" clrIdx="1">
    <p:extLst>
      <p:ext uri="{19B8F6BF-5375-455C-9EA6-DF929625EA0E}">
        <p15:presenceInfo xmlns:p15="http://schemas.microsoft.com/office/powerpoint/2012/main" userId="S::raveen.sahota@jindalsaw.com::6be683a9-70b1-4519-b3b1-fc9ebe88a054" providerId="AD"/>
      </p:ext>
    </p:extLst>
  </p:cmAuthor>
  <p:cmAuthor id="3" name="Nishid" initials="N" lastIdx="5" clrIdx="2">
    <p:extLst>
      <p:ext uri="{19B8F6BF-5375-455C-9EA6-DF929625EA0E}">
        <p15:presenceInfo xmlns:p15="http://schemas.microsoft.com/office/powerpoint/2012/main" userId="Nish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695"/>
    <a:srgbClr val="BFBFBF"/>
    <a:srgbClr val="DEDEDE"/>
    <a:srgbClr val="B6FFD7"/>
    <a:srgbClr val="D1DCEF"/>
    <a:srgbClr val="A48D80"/>
    <a:srgbClr val="FFF1C4"/>
    <a:srgbClr val="FFF2CA"/>
    <a:srgbClr val="EDE8E6"/>
    <a:srgbClr val="AD9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9" autoAdjust="0"/>
    <p:restoredTop sz="95481" autoAdjust="0"/>
  </p:normalViewPr>
  <p:slideViewPr>
    <p:cSldViewPr snapToGrid="0">
      <p:cViewPr varScale="1">
        <p:scale>
          <a:sx n="90" d="100"/>
          <a:sy n="90" d="100"/>
        </p:scale>
        <p:origin x="762" y="72"/>
      </p:cViewPr>
      <p:guideLst>
        <p:guide orient="horz" pos="1575"/>
        <p:guide pos="2880"/>
        <p:guide pos="3016"/>
        <p:guide orient="horz" pos="16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oleObject" Target="file:///C:\Users\Nishid\Downloads\Jindal_Saw.xlsx" TargetMode="External"/><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59353401177197E-2"/>
          <c:y val="0.35717607161358017"/>
          <c:w val="0.93088129319764557"/>
          <c:h val="0.48278350444403567"/>
        </c:manualLayout>
      </c:layout>
      <c:barChart>
        <c:barDir val="col"/>
        <c:grouping val="clustered"/>
        <c:varyColors val="0"/>
        <c:ser>
          <c:idx val="0"/>
          <c:order val="0"/>
          <c:tx>
            <c:strRef>
              <c:f>Sheet1!$B$1</c:f>
              <c:strCache>
                <c:ptCount val="1"/>
                <c:pt idx="0">
                  <c:v>Revenue (Rs. Cr) 
Standalone</c:v>
                </c:pt>
              </c:strCache>
            </c:strRef>
          </c:tx>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a:effectLst/>
          </c:spPr>
          <c:invertIfNegative val="0"/>
          <c:dLbls>
            <c:dLbl>
              <c:idx val="0"/>
              <c:layout>
                <c:manualLayout>
                  <c:x val="0"/>
                  <c:y val="2.65053435050777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DF-49A0-A016-1027257AA738}"/>
                </c:ext>
              </c:extLst>
            </c:dLbl>
            <c:dLbl>
              <c:idx val="1"/>
              <c:layout>
                <c:manualLayout>
                  <c:x val="0"/>
                  <c:y val="1.76702290033851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DF-49A0-A016-1027257AA738}"/>
                </c:ext>
              </c:extLst>
            </c:dLbl>
            <c:dLbl>
              <c:idx val="2"/>
              <c:layout>
                <c:manualLayout>
                  <c:x val="3.1417594001070179E-3"/>
                  <c:y val="1.41987942503579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87-4D09-93C3-25F53C3A29A8}"/>
                </c:ext>
              </c:extLst>
            </c:dLbl>
            <c:dLbl>
              <c:idx val="3"/>
              <c:layout>
                <c:manualLayout>
                  <c:x val="0"/>
                  <c:y val="5.8603940600203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87-4D09-93C3-25F53C3A29A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Q1 FY21</c:v>
                </c:pt>
                <c:pt idx="1">
                  <c:v>Q2 FY21</c:v>
                </c:pt>
                <c:pt idx="2">
                  <c:v>Q3 FY21</c:v>
                </c:pt>
                <c:pt idx="3">
                  <c:v>Q4 FY21</c:v>
                </c:pt>
              </c:strCache>
            </c:strRef>
          </c:cat>
          <c:val>
            <c:numRef>
              <c:f>Sheet1!$B$2:$B$5</c:f>
              <c:numCache>
                <c:formatCode>#,##0</c:formatCode>
                <c:ptCount val="4"/>
                <c:pt idx="0">
                  <c:v>1406</c:v>
                </c:pt>
                <c:pt idx="1">
                  <c:v>2021</c:v>
                </c:pt>
                <c:pt idx="2">
                  <c:v>2240</c:v>
                </c:pt>
                <c:pt idx="3">
                  <c:v>3243</c:v>
                </c:pt>
              </c:numCache>
            </c:numRef>
          </c:val>
          <c:extLst>
            <c:ext xmlns:c16="http://schemas.microsoft.com/office/drawing/2014/chart" uri="{C3380CC4-5D6E-409C-BE32-E72D297353CC}">
              <c16:uniqueId val="{00000000-6357-42EE-ABE0-E086C7FF6A37}"/>
            </c:ext>
          </c:extLst>
        </c:ser>
        <c:dLbls>
          <c:showLegendKey val="0"/>
          <c:showVal val="0"/>
          <c:showCatName val="0"/>
          <c:showSerName val="0"/>
          <c:showPercent val="0"/>
          <c:showBubbleSize val="0"/>
        </c:dLbls>
        <c:gapWidth val="164"/>
        <c:overlap val="-22"/>
        <c:axId val="129163264"/>
        <c:axId val="140005760"/>
      </c:barChart>
      <c:catAx>
        <c:axId val="129163264"/>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005760"/>
        <c:crosses val="autoZero"/>
        <c:auto val="1"/>
        <c:lblAlgn val="ctr"/>
        <c:lblOffset val="100"/>
        <c:noMultiLvlLbl val="0"/>
      </c:catAx>
      <c:valAx>
        <c:axId val="1400057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163264"/>
        <c:crosses val="autoZero"/>
        <c:crossBetween val="between"/>
      </c:valAx>
      <c:spPr>
        <a:noFill/>
        <a:ln>
          <a:noFill/>
        </a:ln>
        <a:effectLst/>
      </c:spPr>
    </c:plotArea>
    <c:legend>
      <c:legendPos val="t"/>
      <c:layout>
        <c:manualLayout>
          <c:xMode val="edge"/>
          <c:yMode val="edge"/>
          <c:x val="0.20062508642930632"/>
          <c:y val="0"/>
          <c:w val="0.62388390234224345"/>
          <c:h val="0.2262277529357844"/>
        </c:manualLayout>
      </c:layout>
      <c:overlay val="0"/>
      <c:spPr>
        <a:noFill/>
        <a:ln>
          <a:noFill/>
        </a:ln>
        <a:effectLst/>
      </c:spPr>
      <c:txPr>
        <a:bodyPr rot="0" spcFirstLastPara="1" vertOverflow="ellipsis" vert="horz" wrap="square" anchor="ctr" anchorCtr="1"/>
        <a:lstStyle/>
        <a:p>
          <a:pPr algn="ctr" rtl="0">
            <a:defRPr lang="en-US" sz="900" b="1" i="0" u="none" strike="noStrike" kern="1200" cap="all" spc="150" baseline="0">
              <a:solidFill>
                <a:prstClr val="black">
                  <a:lumMod val="50000"/>
                  <a:lumOff val="50000"/>
                </a:prst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dirty="0"/>
              <a:t>PBT after exceptional items (Rs. Cr)</a:t>
            </a:r>
          </a:p>
        </c:rich>
      </c:tx>
      <c:layout>
        <c:manualLayout>
          <c:xMode val="edge"/>
          <c:yMode val="edge"/>
          <c:x val="0.13830964933264825"/>
          <c:y val="2.5466301515996898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PBT (Rs. Cr)</c:v>
                </c:pt>
              </c:strCache>
            </c:strRef>
          </c:tx>
          <c:spPr>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0" scaled="1"/>
              <a:tileRect/>
            </a:gradFill>
            <a:ln>
              <a:noFill/>
            </a:ln>
            <a:effectLst/>
          </c:spPr>
          <c:invertIfNegative val="0"/>
          <c:dLbls>
            <c:dLbl>
              <c:idx val="2"/>
              <c:layout>
                <c:manualLayout>
                  <c:x val="3.1417594001070751E-3"/>
                  <c:y val="1.9099726136997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5E-4C68-BECF-D7FD3796C51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Sheet1!$B$2:$B$6</c:f>
              <c:numCache>
                <c:formatCode>#,##0</c:formatCode>
                <c:ptCount val="5"/>
                <c:pt idx="0">
                  <c:v>193.06119999999999</c:v>
                </c:pt>
                <c:pt idx="1">
                  <c:v>133.72809999999998</c:v>
                </c:pt>
                <c:pt idx="2">
                  <c:v>987.61</c:v>
                </c:pt>
                <c:pt idx="3">
                  <c:v>466.6</c:v>
                </c:pt>
                <c:pt idx="4">
                  <c:v>499.28</c:v>
                </c:pt>
              </c:numCache>
            </c:numRef>
          </c:val>
          <c:extLst>
            <c:ext xmlns:c16="http://schemas.microsoft.com/office/drawing/2014/chart" uri="{C3380CC4-5D6E-409C-BE32-E72D297353CC}">
              <c16:uniqueId val="{00000000-DA2C-4984-8789-CC72E4A19EDE}"/>
            </c:ext>
          </c:extLst>
        </c:ser>
        <c:dLbls>
          <c:showLegendKey val="0"/>
          <c:showVal val="0"/>
          <c:showCatName val="0"/>
          <c:showSerName val="0"/>
          <c:showPercent val="0"/>
          <c:showBubbleSize val="0"/>
        </c:dLbls>
        <c:gapWidth val="164"/>
        <c:overlap val="-22"/>
        <c:axId val="142731520"/>
        <c:axId val="142745600"/>
      </c:barChart>
      <c:catAx>
        <c:axId val="142731520"/>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745600"/>
        <c:crosses val="autoZero"/>
        <c:auto val="1"/>
        <c:lblAlgn val="ctr"/>
        <c:lblOffset val="100"/>
        <c:noMultiLvlLbl val="0"/>
      </c:catAx>
      <c:valAx>
        <c:axId val="142745600"/>
        <c:scaling>
          <c:orientation val="minMax"/>
          <c:max val="15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731520"/>
        <c:crosses val="autoZero"/>
        <c:crossBetween val="between"/>
      </c:valAx>
      <c:spPr>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Networth (Rs. Cr)</c:v>
                </c:pt>
              </c:strCache>
            </c:strRef>
          </c:tx>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Sheet1!$B$2:$B$6</c:f>
              <c:numCache>
                <c:formatCode>#,##0</c:formatCode>
                <c:ptCount val="5"/>
                <c:pt idx="0">
                  <c:v>5564</c:v>
                </c:pt>
                <c:pt idx="1">
                  <c:v>5913</c:v>
                </c:pt>
                <c:pt idx="2">
                  <c:v>6366</c:v>
                </c:pt>
                <c:pt idx="3">
                  <c:v>6863</c:v>
                </c:pt>
                <c:pt idx="4">
                  <c:v>7138.1799999999994</c:v>
                </c:pt>
              </c:numCache>
            </c:numRef>
          </c:val>
          <c:extLst>
            <c:ext xmlns:c16="http://schemas.microsoft.com/office/drawing/2014/chart" uri="{C3380CC4-5D6E-409C-BE32-E72D297353CC}">
              <c16:uniqueId val="{00000000-B2A8-4D61-A460-D54DAC221F61}"/>
            </c:ext>
          </c:extLst>
        </c:ser>
        <c:dLbls>
          <c:showLegendKey val="0"/>
          <c:showVal val="0"/>
          <c:showCatName val="0"/>
          <c:showSerName val="0"/>
          <c:showPercent val="0"/>
          <c:showBubbleSize val="0"/>
        </c:dLbls>
        <c:gapWidth val="164"/>
        <c:overlap val="-22"/>
        <c:axId val="144687872"/>
        <c:axId val="144689408"/>
      </c:barChart>
      <c:catAx>
        <c:axId val="144687872"/>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89408"/>
        <c:crosses val="autoZero"/>
        <c:auto val="1"/>
        <c:lblAlgn val="ctr"/>
        <c:lblOffset val="100"/>
        <c:noMultiLvlLbl val="0"/>
      </c:catAx>
      <c:valAx>
        <c:axId val="144689408"/>
        <c:scaling>
          <c:orientation val="minMax"/>
          <c:min val="45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878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lgn="ctr" rtl="0">
            <a:defRPr lang="en-US" sz="1000" b="1" i="0" u="none" strike="noStrike" kern="1200" cap="all" spc="150" baseline="0">
              <a:solidFill>
                <a:prstClr val="black">
                  <a:lumMod val="50000"/>
                  <a:lumOff val="50000"/>
                </a:prst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59353401177197E-2"/>
          <c:y val="0.2324175692660454"/>
          <c:w val="0.93088129319764557"/>
          <c:h val="0.5462815884476534"/>
        </c:manualLayout>
      </c:layout>
      <c:lineChart>
        <c:grouping val="standard"/>
        <c:varyColors val="0"/>
        <c:ser>
          <c:idx val="0"/>
          <c:order val="0"/>
          <c:tx>
            <c:strRef>
              <c:f>Sheet1!$B$1</c:f>
              <c:strCache>
                <c:ptCount val="1"/>
                <c:pt idx="0">
                  <c:v>Revenue (Rs. cr)</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Sheet1!$B$2:$B$6</c:f>
              <c:numCache>
                <c:formatCode>_(* #,##0_);_(* \(#,##0\);_(* "-"??_);_(@_)</c:formatCode>
                <c:ptCount val="5"/>
                <c:pt idx="0">
                  <c:v>6151</c:v>
                </c:pt>
                <c:pt idx="1">
                  <c:v>7556</c:v>
                </c:pt>
                <c:pt idx="2">
                  <c:v>10051</c:v>
                </c:pt>
                <c:pt idx="3">
                  <c:v>10327.4</c:v>
                </c:pt>
                <c:pt idx="4">
                  <c:v>8909.7999999999993</c:v>
                </c:pt>
              </c:numCache>
            </c:numRef>
          </c:val>
          <c:smooth val="1"/>
          <c:extLst>
            <c:ext xmlns:c16="http://schemas.microsoft.com/office/drawing/2014/chart" uri="{C3380CC4-5D6E-409C-BE32-E72D297353CC}">
              <c16:uniqueId val="{00000000-9FB2-49FF-9A6F-D36C0DBFF1A8}"/>
            </c:ext>
          </c:extLst>
        </c:ser>
        <c:ser>
          <c:idx val="1"/>
          <c:order val="1"/>
          <c:tx>
            <c:strRef>
              <c:f>Sheet1!$C$1</c:f>
              <c:strCache>
                <c:ptCount val="1"/>
                <c:pt idx="0">
                  <c:v>Working Capital Debt (Rs. cr)</c:v>
                </c:pt>
              </c:strCache>
            </c:strRef>
          </c:tx>
          <c:spPr>
            <a:ln w="22225" cap="rnd" cmpd="sng" algn="ctr">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Sheet1!$C$2:$C$6</c:f>
              <c:numCache>
                <c:formatCode>_(* #,##0_);_(* \(#,##0\);_(* "-"??_);_(@_)</c:formatCode>
                <c:ptCount val="5"/>
                <c:pt idx="0">
                  <c:v>2000</c:v>
                </c:pt>
                <c:pt idx="1">
                  <c:v>2422</c:v>
                </c:pt>
                <c:pt idx="2">
                  <c:v>2323</c:v>
                </c:pt>
                <c:pt idx="3">
                  <c:v>2179</c:v>
                </c:pt>
                <c:pt idx="4">
                  <c:v>1552</c:v>
                </c:pt>
              </c:numCache>
            </c:numRef>
          </c:val>
          <c:smooth val="1"/>
          <c:extLst>
            <c:ext xmlns:c16="http://schemas.microsoft.com/office/drawing/2014/chart" uri="{C3380CC4-5D6E-409C-BE32-E72D297353CC}">
              <c16:uniqueId val="{00000001-9FB2-49FF-9A6F-D36C0DBFF1A8}"/>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44687872"/>
        <c:axId val="144689408"/>
      </c:lineChart>
      <c:catAx>
        <c:axId val="144687872"/>
        <c:scaling>
          <c:orientation val="minMax"/>
        </c:scaling>
        <c:delete val="0"/>
        <c:axPos val="b"/>
        <c:numFmt formatCode="[$-409]mmm\-yy;@" sourceLinked="0"/>
        <c:majorTickMark val="none"/>
        <c:minorTickMark val="none"/>
        <c:tickLblPos val="nextTo"/>
        <c:spPr>
          <a:noFill/>
          <a:ln w="19050" cap="flat" cmpd="sng" algn="ctr">
            <a:solidFill>
              <a:srgbClr val="BFBFBF"/>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44689408"/>
        <c:crosses val="autoZero"/>
        <c:auto val="1"/>
        <c:lblAlgn val="ctr"/>
        <c:lblOffset val="100"/>
        <c:noMultiLvlLbl val="0"/>
      </c:catAx>
      <c:valAx>
        <c:axId val="144689408"/>
        <c:scaling>
          <c:orientation val="minMax"/>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44687872"/>
        <c:crosses val="autoZero"/>
        <c:crossBetween val="between"/>
      </c:valAx>
      <c:spPr>
        <a:noFill/>
        <a:ln>
          <a:noFill/>
        </a:ln>
        <a:effectLst/>
      </c:spPr>
    </c:plotArea>
    <c:legend>
      <c:legendPos val="t"/>
      <c:legendEntry>
        <c:idx val="0"/>
        <c:txPr>
          <a:bodyPr rot="0" spcFirstLastPara="1" vertOverflow="ellipsis" vert="horz" wrap="square" anchor="ctr" anchorCtr="1"/>
          <a:lstStyle/>
          <a:p>
            <a:pPr algn="ctr" rtl="0">
              <a:defRPr lang="en-US" sz="800" b="1" i="0" u="none" strike="noStrike" kern="1200" cap="all" spc="150" baseline="0">
                <a:solidFill>
                  <a:prstClr val="black">
                    <a:lumMod val="50000"/>
                    <a:lumOff val="50000"/>
                  </a:prstClr>
                </a:solidFill>
                <a:latin typeface="+mn-lt"/>
                <a:ea typeface="+mn-ea"/>
                <a:cs typeface="+mn-cs"/>
              </a:defRPr>
            </a:pPr>
            <a:endParaRPr lang="en-US"/>
          </a:p>
        </c:txPr>
      </c:legendEntry>
      <c:legendEntry>
        <c:idx val="1"/>
        <c:txPr>
          <a:bodyPr rot="0" spcFirstLastPara="1" vertOverflow="ellipsis" vert="horz" wrap="square" anchor="ctr" anchorCtr="1"/>
          <a:lstStyle/>
          <a:p>
            <a:pPr algn="ctr" rtl="0">
              <a:defRPr lang="en-US" sz="800" b="1" i="0" u="none" strike="noStrike" kern="1200" cap="all" spc="150" baseline="0">
                <a:solidFill>
                  <a:prstClr val="black">
                    <a:lumMod val="50000"/>
                    <a:lumOff val="50000"/>
                  </a:prst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lgn="ctr" rtl="0">
            <a:defRPr lang="en-US" sz="800" b="1" i="0" u="none" strike="noStrike" kern="1200" cap="all" spc="150" baseline="0">
              <a:solidFill>
                <a:prstClr val="black">
                  <a:lumMod val="50000"/>
                  <a:lumOff val="50000"/>
                </a:prst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Net Debt (Rs. Cr)</c:v>
                </c:pt>
              </c:strCache>
            </c:strRef>
          </c:tx>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a:effectLst/>
          </c:spPr>
          <c:invertIfNegative val="0"/>
          <c:dLbls>
            <c:dLbl>
              <c:idx val="0"/>
              <c:layout>
                <c:manualLayout>
                  <c:x val="0"/>
                  <c:y val="1.4739950139507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0D-4296-9796-614EB3A05268}"/>
                </c:ext>
              </c:extLst>
            </c:dLbl>
            <c:dLbl>
              <c:idx val="1"/>
              <c:layout>
                <c:manualLayout>
                  <c:x val="-9.4252782003211109E-3"/>
                  <c:y val="2.9479900279014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0D-4296-9796-614EB3A05268}"/>
                </c:ext>
              </c:extLst>
            </c:dLbl>
            <c:dLbl>
              <c:idx val="2"/>
              <c:layout>
                <c:manualLayout>
                  <c:x val="-6.2835188002140357E-3"/>
                  <c:y val="1.4739950139507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0D-4296-9796-614EB3A05268}"/>
                </c:ext>
              </c:extLst>
            </c:dLbl>
            <c:dLbl>
              <c:idx val="3"/>
              <c:layout>
                <c:manualLayout>
                  <c:x val="0"/>
                  <c:y val="2.2109925209260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0D-4296-9796-614EB3A0526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Sheet1!$B$2:$B$6</c:f>
              <c:numCache>
                <c:formatCode>#,##0</c:formatCode>
                <c:ptCount val="5"/>
                <c:pt idx="0">
                  <c:v>4112</c:v>
                </c:pt>
                <c:pt idx="1">
                  <c:v>4403</c:v>
                </c:pt>
                <c:pt idx="2">
                  <c:v>4064</c:v>
                </c:pt>
                <c:pt idx="3">
                  <c:v>3550</c:v>
                </c:pt>
                <c:pt idx="4">
                  <c:v>2976</c:v>
                </c:pt>
              </c:numCache>
            </c:numRef>
          </c:val>
          <c:extLst>
            <c:ext xmlns:c16="http://schemas.microsoft.com/office/drawing/2014/chart" uri="{C3380CC4-5D6E-409C-BE32-E72D297353CC}">
              <c16:uniqueId val="{00000004-4E0D-4296-9796-614EB3A05268}"/>
            </c:ext>
          </c:extLst>
        </c:ser>
        <c:dLbls>
          <c:showLegendKey val="0"/>
          <c:showVal val="0"/>
          <c:showCatName val="0"/>
          <c:showSerName val="0"/>
          <c:showPercent val="0"/>
          <c:showBubbleSize val="0"/>
        </c:dLbls>
        <c:gapWidth val="164"/>
        <c:overlap val="-22"/>
        <c:axId val="144687872"/>
        <c:axId val="144689408"/>
      </c:barChart>
      <c:catAx>
        <c:axId val="144687872"/>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89408"/>
        <c:crosses val="autoZero"/>
        <c:auto val="1"/>
        <c:lblAlgn val="ctr"/>
        <c:lblOffset val="100"/>
        <c:noMultiLvlLbl val="0"/>
      </c:catAx>
      <c:valAx>
        <c:axId val="144689408"/>
        <c:scaling>
          <c:orientation val="minMax"/>
          <c:min val="27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878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lgn="ctr" rtl="0">
            <a:defRPr lang="en-US" sz="1000" b="1" i="0" u="none" strike="noStrike" kern="1200" cap="all" spc="150" baseline="0">
              <a:solidFill>
                <a:prstClr val="black">
                  <a:lumMod val="50000"/>
                  <a:lumOff val="50000"/>
                </a:prst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59353401177197E-2"/>
          <c:y val="0.28928049901400987"/>
          <c:w val="0.93088129319764557"/>
          <c:h val="0.44577629696245946"/>
        </c:manualLayout>
      </c:layout>
      <c:lineChart>
        <c:grouping val="standard"/>
        <c:varyColors val="0"/>
        <c:ser>
          <c:idx val="0"/>
          <c:order val="0"/>
          <c:tx>
            <c:strRef>
              <c:f>Sheet1!$B$1</c:f>
              <c:strCache>
                <c:ptCount val="1"/>
                <c:pt idx="0">
                  <c:v>Revenue (Rs. cr)</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Sheet1!$B$2:$B$6</c:f>
              <c:numCache>
                <c:formatCode>_(* #,##0_);_(* \(#,##0\);_(* "-"??_);_(@_)</c:formatCode>
                <c:ptCount val="5"/>
                <c:pt idx="0">
                  <c:v>7540.9133000000002</c:v>
                </c:pt>
                <c:pt idx="1">
                  <c:v>8692.0714000000007</c:v>
                </c:pt>
                <c:pt idx="2">
                  <c:v>12263.168100000001</c:v>
                </c:pt>
                <c:pt idx="3">
                  <c:v>11736.180900000001</c:v>
                </c:pt>
                <c:pt idx="4">
                  <c:v>10872.03</c:v>
                </c:pt>
              </c:numCache>
            </c:numRef>
          </c:val>
          <c:smooth val="1"/>
          <c:extLst>
            <c:ext xmlns:c16="http://schemas.microsoft.com/office/drawing/2014/chart" uri="{C3380CC4-5D6E-409C-BE32-E72D297353CC}">
              <c16:uniqueId val="{00000000-9FB2-49FF-9A6F-D36C0DBFF1A8}"/>
            </c:ext>
          </c:extLst>
        </c:ser>
        <c:ser>
          <c:idx val="1"/>
          <c:order val="1"/>
          <c:tx>
            <c:strRef>
              <c:f>Sheet1!$C$1</c:f>
              <c:strCache>
                <c:ptCount val="1"/>
                <c:pt idx="0">
                  <c:v>Working Capital Debt (Rs. cr)</c:v>
                </c:pt>
              </c:strCache>
            </c:strRef>
          </c:tx>
          <c:spPr>
            <a:ln w="22225" cap="rnd" cmpd="sng" algn="ctr">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Sheet1!$C$2:$C$6</c:f>
              <c:numCache>
                <c:formatCode>_(* #,##0_);_(* \(#,##0\);_(* "-"??_);_(@_)</c:formatCode>
                <c:ptCount val="5"/>
                <c:pt idx="0">
                  <c:v>2197.9928</c:v>
                </c:pt>
                <c:pt idx="1">
                  <c:v>2725.5321999999996</c:v>
                </c:pt>
                <c:pt idx="2">
                  <c:v>2683.8706000000002</c:v>
                </c:pt>
                <c:pt idx="3">
                  <c:v>2550.0023000000001</c:v>
                </c:pt>
                <c:pt idx="4">
                  <c:v>2087.0500000000002</c:v>
                </c:pt>
              </c:numCache>
            </c:numRef>
          </c:val>
          <c:smooth val="1"/>
          <c:extLst>
            <c:ext xmlns:c16="http://schemas.microsoft.com/office/drawing/2014/chart" uri="{C3380CC4-5D6E-409C-BE32-E72D297353CC}">
              <c16:uniqueId val="{00000001-9FB2-49FF-9A6F-D36C0DBFF1A8}"/>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77493888"/>
        <c:axId val="177495424"/>
      </c:lineChart>
      <c:catAx>
        <c:axId val="177493888"/>
        <c:scaling>
          <c:orientation val="minMax"/>
        </c:scaling>
        <c:delete val="0"/>
        <c:axPos val="b"/>
        <c:numFmt formatCode="[$-409]mmm\-yy;@" sourceLinked="0"/>
        <c:majorTickMark val="none"/>
        <c:minorTickMark val="none"/>
        <c:tickLblPos val="nextTo"/>
        <c:spPr>
          <a:noFill/>
          <a:ln w="19050" cap="flat" cmpd="sng" algn="ctr">
            <a:solidFill>
              <a:srgbClr val="BFBFBF"/>
            </a:solidFill>
            <a:round/>
          </a:ln>
          <a:effectLst/>
        </c:spPr>
        <c:txPr>
          <a:bodyPr rot="-60000000" spcFirstLastPara="1" vertOverflow="ellipsis" vert="horz" wrap="square" anchor="ctr" anchorCtr="1"/>
          <a:lstStyle/>
          <a:p>
            <a:pPr>
              <a:defRPr sz="1200" b="0" i="0" u="none" strike="noStrike" kern="1200" spc="20" baseline="0">
                <a:solidFill>
                  <a:schemeClr val="dk1">
                    <a:lumMod val="65000"/>
                    <a:lumOff val="35000"/>
                  </a:schemeClr>
                </a:solidFill>
                <a:latin typeface="+mn-lt"/>
                <a:ea typeface="+mn-ea"/>
                <a:cs typeface="+mn-cs"/>
              </a:defRPr>
            </a:pPr>
            <a:endParaRPr lang="en-US"/>
          </a:p>
        </c:txPr>
        <c:crossAx val="177495424"/>
        <c:crosses val="autoZero"/>
        <c:auto val="1"/>
        <c:lblAlgn val="ctr"/>
        <c:lblOffset val="100"/>
        <c:noMultiLvlLbl val="0"/>
      </c:catAx>
      <c:valAx>
        <c:axId val="177495424"/>
        <c:scaling>
          <c:orientation val="minMax"/>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77493888"/>
        <c:crosses val="autoZero"/>
        <c:crossBetween val="between"/>
      </c:valAx>
      <c:spPr>
        <a:noFill/>
        <a:ln>
          <a:noFill/>
        </a:ln>
        <a:effectLst/>
      </c:spPr>
    </c:plotArea>
    <c:legend>
      <c:legendPos val="t"/>
      <c:legendEntry>
        <c:idx val="0"/>
        <c:txPr>
          <a:bodyPr rot="0" spcFirstLastPara="1" vertOverflow="ellipsis" vert="horz" wrap="square" anchor="ctr" anchorCtr="1"/>
          <a:lstStyle/>
          <a:p>
            <a:pPr algn="ctr" rtl="0">
              <a:defRPr lang="en-US" sz="800" b="1" i="0" u="none" strike="noStrike" kern="1200" cap="all" spc="150" baseline="0">
                <a:solidFill>
                  <a:prstClr val="black">
                    <a:lumMod val="50000"/>
                    <a:lumOff val="50000"/>
                  </a:prstClr>
                </a:solidFill>
                <a:latin typeface="+mn-lt"/>
                <a:ea typeface="+mn-ea"/>
                <a:cs typeface="+mn-cs"/>
              </a:defRPr>
            </a:pPr>
            <a:endParaRPr lang="en-US"/>
          </a:p>
        </c:txPr>
      </c:legendEntry>
      <c:legendEntry>
        <c:idx val="1"/>
        <c:txPr>
          <a:bodyPr rot="0" spcFirstLastPara="1" vertOverflow="ellipsis" vert="horz" wrap="square" anchor="ctr" anchorCtr="1"/>
          <a:lstStyle/>
          <a:p>
            <a:pPr algn="ctr" rtl="0">
              <a:defRPr lang="en-US" sz="800" b="1" i="0" u="none" strike="noStrike" kern="1200" cap="all" spc="150" baseline="0">
                <a:solidFill>
                  <a:prstClr val="black">
                    <a:lumMod val="50000"/>
                    <a:lumOff val="50000"/>
                  </a:prst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lgn="ctr" rtl="0">
            <a:defRPr lang="en-US" sz="800" b="1" i="0" u="none" strike="noStrike" kern="1200" cap="all" spc="150" baseline="0">
              <a:solidFill>
                <a:prstClr val="black">
                  <a:lumMod val="50000"/>
                  <a:lumOff val="50000"/>
                </a:prst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59353401177197E-2"/>
          <c:y val="0.28310420008821202"/>
          <c:w val="0.93088129319764557"/>
          <c:h val="0.5314766606884711"/>
        </c:manualLayout>
      </c:layout>
      <c:barChart>
        <c:barDir val="col"/>
        <c:grouping val="clustered"/>
        <c:varyColors val="0"/>
        <c:ser>
          <c:idx val="0"/>
          <c:order val="0"/>
          <c:tx>
            <c:strRef>
              <c:f>Sheet1!$B$1</c:f>
              <c:strCache>
                <c:ptCount val="1"/>
                <c:pt idx="0">
                  <c:v>Networth (Rs. Cr) </c:v>
                </c:pt>
              </c:strCache>
            </c:strRef>
          </c:tx>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a:effectLst/>
          </c:spPr>
          <c:invertIfNegative val="0"/>
          <c:dLbls>
            <c:dLbl>
              <c:idx val="0"/>
              <c:layout>
                <c:manualLayout>
                  <c:x val="0"/>
                  <c:y val="2.65053435050777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DF-49A0-A016-1027257AA738}"/>
                </c:ext>
              </c:extLst>
            </c:dLbl>
            <c:dLbl>
              <c:idx val="1"/>
              <c:layout>
                <c:manualLayout>
                  <c:x val="0"/>
                  <c:y val="1.76702290033851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DF-49A0-A016-1027257AA738}"/>
                </c:ext>
              </c:extLst>
            </c:dLbl>
            <c:dLbl>
              <c:idx val="2"/>
              <c:layout>
                <c:manualLayout>
                  <c:x val="3.1417594001070179E-3"/>
                  <c:y val="1.41987942503579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87-4D09-93C3-25F53C3A29A8}"/>
                </c:ext>
              </c:extLst>
            </c:dLbl>
            <c:dLbl>
              <c:idx val="3"/>
              <c:layout>
                <c:manualLayout>
                  <c:x val="0"/>
                  <c:y val="5.8603940600203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87-4D09-93C3-25F53C3A29A8}"/>
                </c:ext>
              </c:extLst>
            </c:dLbl>
            <c:dLbl>
              <c:idx val="4"/>
              <c:layout>
                <c:manualLayout>
                  <c:x val="0"/>
                  <c:y val="3.53404580067703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DF-49A0-A016-1027257AA73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Sheet1!$B$2:$B$6</c:f>
              <c:numCache>
                <c:formatCode>#,##0</c:formatCode>
                <c:ptCount val="5"/>
                <c:pt idx="0">
                  <c:v>5386.1399999999994</c:v>
                </c:pt>
                <c:pt idx="1">
                  <c:v>5496.4</c:v>
                </c:pt>
                <c:pt idx="2">
                  <c:v>6282.36</c:v>
                </c:pt>
                <c:pt idx="3">
                  <c:v>6763</c:v>
                </c:pt>
                <c:pt idx="4">
                  <c:v>6983.03</c:v>
                </c:pt>
              </c:numCache>
            </c:numRef>
          </c:val>
          <c:extLst>
            <c:ext xmlns:c16="http://schemas.microsoft.com/office/drawing/2014/chart" uri="{C3380CC4-5D6E-409C-BE32-E72D297353CC}">
              <c16:uniqueId val="{00000000-6357-42EE-ABE0-E086C7FF6A37}"/>
            </c:ext>
          </c:extLst>
        </c:ser>
        <c:dLbls>
          <c:showLegendKey val="0"/>
          <c:showVal val="0"/>
          <c:showCatName val="0"/>
          <c:showSerName val="0"/>
          <c:showPercent val="0"/>
          <c:showBubbleSize val="0"/>
        </c:dLbls>
        <c:gapWidth val="164"/>
        <c:overlap val="-22"/>
        <c:axId val="129163264"/>
        <c:axId val="140005760"/>
      </c:barChart>
      <c:catAx>
        <c:axId val="129163264"/>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005760"/>
        <c:crosses val="autoZero"/>
        <c:auto val="1"/>
        <c:lblAlgn val="ctr"/>
        <c:lblOffset val="100"/>
        <c:noMultiLvlLbl val="0"/>
      </c:catAx>
      <c:valAx>
        <c:axId val="140005760"/>
        <c:scaling>
          <c:orientation val="minMax"/>
          <c:max val="7000"/>
          <c:min val="45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163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lgn="ctr" rtl="0">
            <a:defRPr lang="en-US" sz="900" b="1" i="0" u="none" strike="noStrike" kern="1200" cap="all" spc="150" baseline="0">
              <a:solidFill>
                <a:prstClr val="black">
                  <a:lumMod val="50000"/>
                  <a:lumOff val="50000"/>
                </a:prst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842872201391232E-2"/>
          <c:y val="0.28310420008821202"/>
          <c:w val="0.93088129319764557"/>
          <c:h val="0.5314766606884711"/>
        </c:manualLayout>
      </c:layout>
      <c:barChart>
        <c:barDir val="col"/>
        <c:grouping val="clustered"/>
        <c:varyColors val="0"/>
        <c:ser>
          <c:idx val="0"/>
          <c:order val="0"/>
          <c:tx>
            <c:strRef>
              <c:f>Sheet1!$B$1</c:f>
              <c:strCache>
                <c:ptCount val="1"/>
                <c:pt idx="0">
                  <c:v>Net Debt (Rs. Cr) </c:v>
                </c:pt>
              </c:strCache>
            </c:strRef>
          </c:tx>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a:effectLst/>
          </c:spPr>
          <c:invertIfNegative val="0"/>
          <c:dLbls>
            <c:dLbl>
              <c:idx val="0"/>
              <c:layout>
                <c:manualLayout>
                  <c:x val="0"/>
                  <c:y val="3.53404580067703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1A-4B80-8399-B141B1DA0DCA}"/>
                </c:ext>
              </c:extLst>
            </c:dLbl>
            <c:dLbl>
              <c:idx val="1"/>
              <c:layout>
                <c:manualLayout>
                  <c:x val="0"/>
                  <c:y val="2.65053435050777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1A-4B80-8399-B141B1DA0DCA}"/>
                </c:ext>
              </c:extLst>
            </c:dLbl>
            <c:dLbl>
              <c:idx val="2"/>
              <c:layout>
                <c:manualLayout>
                  <c:x val="-3.1417594001070179E-3"/>
                  <c:y val="1.90908041067281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87-4D09-93C3-25F53C3A29A8}"/>
                </c:ext>
              </c:extLst>
            </c:dLbl>
            <c:dLbl>
              <c:idx val="3"/>
              <c:layout>
                <c:manualLayout>
                  <c:x val="0"/>
                  <c:y val="2.35306230634055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87-4D09-93C3-25F53C3A29A8}"/>
                </c:ext>
              </c:extLst>
            </c:dLbl>
            <c:dLbl>
              <c:idx val="4"/>
              <c:layout>
                <c:manualLayout>
                  <c:x val="3.1417594001070179E-3"/>
                  <c:y val="2.65053435050777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1A-4B80-8399-B141B1DA0DC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Sheet1!$B$2:$B$6</c:f>
              <c:numCache>
                <c:formatCode>#,##0</c:formatCode>
                <c:ptCount val="5"/>
                <c:pt idx="0">
                  <c:v>6089</c:v>
                </c:pt>
                <c:pt idx="1">
                  <c:v>6168</c:v>
                </c:pt>
                <c:pt idx="2">
                  <c:v>5460</c:v>
                </c:pt>
                <c:pt idx="3">
                  <c:v>5027</c:v>
                </c:pt>
                <c:pt idx="4">
                  <c:v>4295</c:v>
                </c:pt>
              </c:numCache>
            </c:numRef>
          </c:val>
          <c:extLst>
            <c:ext xmlns:c16="http://schemas.microsoft.com/office/drawing/2014/chart" uri="{C3380CC4-5D6E-409C-BE32-E72D297353CC}">
              <c16:uniqueId val="{00000000-6357-42EE-ABE0-E086C7FF6A37}"/>
            </c:ext>
          </c:extLst>
        </c:ser>
        <c:dLbls>
          <c:showLegendKey val="0"/>
          <c:showVal val="0"/>
          <c:showCatName val="0"/>
          <c:showSerName val="0"/>
          <c:showPercent val="0"/>
          <c:showBubbleSize val="0"/>
        </c:dLbls>
        <c:gapWidth val="164"/>
        <c:overlap val="-22"/>
        <c:axId val="127873408"/>
        <c:axId val="127875712"/>
      </c:barChart>
      <c:catAx>
        <c:axId val="127873408"/>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7875712"/>
        <c:crosses val="autoZero"/>
        <c:auto val="1"/>
        <c:lblAlgn val="ctr"/>
        <c:lblOffset val="100"/>
        <c:noMultiLvlLbl val="0"/>
      </c:catAx>
      <c:valAx>
        <c:axId val="127875712"/>
        <c:scaling>
          <c:orientation val="minMax"/>
          <c:max val="6500"/>
          <c:min val="40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873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lgn="ctr" rtl="0">
            <a:defRPr lang="en-US" sz="900" b="1" i="0" u="none" strike="noStrike" kern="1200" cap="all" spc="150" baseline="0">
              <a:solidFill>
                <a:prstClr val="black">
                  <a:lumMod val="50000"/>
                  <a:lumOff val="50000"/>
                </a:prst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IN" sz="1200" b="1"/>
              <a:t>Shareholding as on March</a:t>
            </a:r>
            <a:r>
              <a:rPr lang="en-IN" sz="1200" b="1" baseline="0"/>
              <a:t> 2020</a:t>
            </a:r>
            <a:endParaRPr lang="en-IN"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Dividend Declared (% of FV)</c:v>
                </c:pt>
              </c:strCache>
            </c:strRef>
          </c:tx>
          <c:spPr>
            <a:solidFill>
              <a:schemeClr val="accent2">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Sheet1!$B$2:$B$6</c:f>
              <c:numCache>
                <c:formatCode>#,##0</c:formatCode>
                <c:ptCount val="5"/>
                <c:pt idx="0">
                  <c:v>50</c:v>
                </c:pt>
                <c:pt idx="1">
                  <c:v>60</c:v>
                </c:pt>
                <c:pt idx="2">
                  <c:v>100</c:v>
                </c:pt>
                <c:pt idx="3">
                  <c:v>100</c:v>
                </c:pt>
                <c:pt idx="4">
                  <c:v>100</c:v>
                </c:pt>
              </c:numCache>
            </c:numRef>
          </c:val>
          <c:extLst>
            <c:ext xmlns:c16="http://schemas.microsoft.com/office/drawing/2014/chart" uri="{C3380CC4-5D6E-409C-BE32-E72D297353CC}">
              <c16:uniqueId val="{00000000-EA36-4DA7-B43F-6D2D0EF7C2F0}"/>
            </c:ext>
          </c:extLst>
        </c:ser>
        <c:dLbls>
          <c:showLegendKey val="0"/>
          <c:showVal val="0"/>
          <c:showCatName val="0"/>
          <c:showSerName val="0"/>
          <c:showPercent val="0"/>
          <c:showBubbleSize val="0"/>
        </c:dLbls>
        <c:gapWidth val="164"/>
        <c:overlap val="-22"/>
        <c:axId val="144687872"/>
        <c:axId val="144689408"/>
      </c:barChart>
      <c:catAx>
        <c:axId val="144687872"/>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89408"/>
        <c:crosses val="autoZero"/>
        <c:auto val="1"/>
        <c:lblAlgn val="ctr"/>
        <c:lblOffset val="100"/>
        <c:noMultiLvlLbl val="0"/>
      </c:catAx>
      <c:valAx>
        <c:axId val="144689408"/>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87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Market Cap to Networth (Rs. Cr)</c:v>
                </c:pt>
              </c:strCache>
            </c:strRef>
          </c:tx>
          <c:spPr>
            <a:solidFill>
              <a:schemeClr val="accent2">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Market Cap </c:v>
                </c:pt>
                <c:pt idx="1">
                  <c:v>Networth</c:v>
                </c:pt>
              </c:strCache>
            </c:strRef>
          </c:cat>
          <c:val>
            <c:numRef>
              <c:f>Sheet1!$B$2:$B$3</c:f>
              <c:numCache>
                <c:formatCode>#,##0</c:formatCode>
                <c:ptCount val="2"/>
                <c:pt idx="0">
                  <c:v>4002</c:v>
                </c:pt>
                <c:pt idx="1">
                  <c:v>7138</c:v>
                </c:pt>
              </c:numCache>
            </c:numRef>
          </c:val>
          <c:extLst>
            <c:ext xmlns:c16="http://schemas.microsoft.com/office/drawing/2014/chart" uri="{C3380CC4-5D6E-409C-BE32-E72D297353CC}">
              <c16:uniqueId val="{00000000-0152-4D29-B04A-C5E4B4B55134}"/>
            </c:ext>
          </c:extLst>
        </c:ser>
        <c:dLbls>
          <c:showLegendKey val="0"/>
          <c:showVal val="0"/>
          <c:showCatName val="0"/>
          <c:showSerName val="0"/>
          <c:showPercent val="0"/>
          <c:showBubbleSize val="0"/>
        </c:dLbls>
        <c:gapWidth val="500"/>
        <c:overlap val="-22"/>
        <c:axId val="144687872"/>
        <c:axId val="144689408"/>
      </c:barChart>
      <c:catAx>
        <c:axId val="144687872"/>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89408"/>
        <c:crosses val="autoZero"/>
        <c:auto val="1"/>
        <c:lblAlgn val="ctr"/>
        <c:lblOffset val="100"/>
        <c:noMultiLvlLbl val="0"/>
      </c:catAx>
      <c:valAx>
        <c:axId val="144689408"/>
        <c:scaling>
          <c:orientation val="minMax"/>
          <c:min val="25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87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842872201391232E-2"/>
          <c:y val="0.28310420008821202"/>
          <c:w val="0.93088129319764557"/>
          <c:h val="0.5314766606884711"/>
        </c:manualLayout>
      </c:layout>
      <c:barChart>
        <c:barDir val="col"/>
        <c:grouping val="clustered"/>
        <c:varyColors val="0"/>
        <c:ser>
          <c:idx val="0"/>
          <c:order val="0"/>
          <c:tx>
            <c:strRef>
              <c:f>Sheet1!$B$1</c:f>
              <c:strCache>
                <c:ptCount val="1"/>
                <c:pt idx="0">
                  <c:v>Revenue (Rs. Cr)
Consolidated </c:v>
                </c:pt>
              </c:strCache>
            </c:strRef>
          </c:tx>
          <c:spPr>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0" scaled="1"/>
              <a:tileRect/>
            </a:gradFill>
            <a:ln>
              <a:noFill/>
            </a:ln>
            <a:effectLst/>
          </c:spPr>
          <c:invertIfNegative val="0"/>
          <c:dLbls>
            <c:dLbl>
              <c:idx val="0"/>
              <c:layout>
                <c:manualLayout>
                  <c:x val="0"/>
                  <c:y val="3.53404580067703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1A-4B80-8399-B141B1DA0DCA}"/>
                </c:ext>
              </c:extLst>
            </c:dLbl>
            <c:dLbl>
              <c:idx val="1"/>
              <c:layout>
                <c:manualLayout>
                  <c:x val="0"/>
                  <c:y val="2.65053435050777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1A-4B80-8399-B141B1DA0DCA}"/>
                </c:ext>
              </c:extLst>
            </c:dLbl>
            <c:dLbl>
              <c:idx val="2"/>
              <c:layout>
                <c:manualLayout>
                  <c:x val="-3.1417594001070179E-3"/>
                  <c:y val="1.90908041067281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87-4D09-93C3-25F53C3A29A8}"/>
                </c:ext>
              </c:extLst>
            </c:dLbl>
            <c:dLbl>
              <c:idx val="3"/>
              <c:layout>
                <c:manualLayout>
                  <c:x val="0"/>
                  <c:y val="2.35306230634055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87-4D09-93C3-25F53C3A29A8}"/>
                </c:ext>
              </c:extLst>
            </c:dLbl>
            <c:dLbl>
              <c:idx val="4"/>
              <c:layout>
                <c:manualLayout>
                  <c:x val="3.1417594001070179E-3"/>
                  <c:y val="2.65053435050777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1A-4B80-8399-B141B1DA0DC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Q1 FY21</c:v>
                </c:pt>
                <c:pt idx="1">
                  <c:v>Q2 FY21</c:v>
                </c:pt>
                <c:pt idx="2">
                  <c:v>Q3 FY21</c:v>
                </c:pt>
                <c:pt idx="3">
                  <c:v>Q4 FY21</c:v>
                </c:pt>
              </c:strCache>
            </c:strRef>
          </c:cat>
          <c:val>
            <c:numRef>
              <c:f>Sheet1!$B$2:$B$5</c:f>
              <c:numCache>
                <c:formatCode>#,##0</c:formatCode>
                <c:ptCount val="4"/>
                <c:pt idx="0">
                  <c:v>1683</c:v>
                </c:pt>
                <c:pt idx="1">
                  <c:v>2447</c:v>
                </c:pt>
                <c:pt idx="2">
                  <c:v>2911</c:v>
                </c:pt>
                <c:pt idx="3">
                  <c:v>3831</c:v>
                </c:pt>
              </c:numCache>
            </c:numRef>
          </c:val>
          <c:extLst>
            <c:ext xmlns:c16="http://schemas.microsoft.com/office/drawing/2014/chart" uri="{C3380CC4-5D6E-409C-BE32-E72D297353CC}">
              <c16:uniqueId val="{00000000-6357-42EE-ABE0-E086C7FF6A37}"/>
            </c:ext>
          </c:extLst>
        </c:ser>
        <c:dLbls>
          <c:showLegendKey val="0"/>
          <c:showVal val="0"/>
          <c:showCatName val="0"/>
          <c:showSerName val="0"/>
          <c:showPercent val="0"/>
          <c:showBubbleSize val="0"/>
        </c:dLbls>
        <c:gapWidth val="164"/>
        <c:overlap val="-22"/>
        <c:axId val="127873408"/>
        <c:axId val="127875712"/>
      </c:barChart>
      <c:catAx>
        <c:axId val="127873408"/>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7875712"/>
        <c:crosses val="autoZero"/>
        <c:auto val="1"/>
        <c:lblAlgn val="ctr"/>
        <c:lblOffset val="100"/>
        <c:noMultiLvlLbl val="0"/>
      </c:catAx>
      <c:valAx>
        <c:axId val="12787571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873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lgn="ctr" rtl="0">
            <a:defRPr lang="en-US" sz="900" b="1" i="0" u="none" strike="noStrike" kern="1200" cap="all" spc="150" baseline="0">
              <a:solidFill>
                <a:prstClr val="black">
                  <a:lumMod val="50000"/>
                  <a:lumOff val="50000"/>
                </a:prst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dirty="0"/>
              <a:t>Shareholding as on March 2021</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Shareholding as on March 2020</c:v>
                </c:pt>
              </c:strCache>
            </c:strRef>
          </c:tx>
          <c:dPt>
            <c:idx val="0"/>
            <c:bubble3D val="0"/>
            <c:spPr>
              <a:solidFill>
                <a:schemeClr val="accent2">
                  <a:tint val="48000"/>
                </a:schemeClr>
              </a:solidFill>
              <a:ln w="19050">
                <a:solidFill>
                  <a:schemeClr val="lt1"/>
                </a:solidFill>
              </a:ln>
              <a:effectLst/>
            </c:spPr>
            <c:extLst>
              <c:ext xmlns:c16="http://schemas.microsoft.com/office/drawing/2014/chart" uri="{C3380CC4-5D6E-409C-BE32-E72D297353CC}">
                <c16:uniqueId val="{00000001-5177-4496-AECD-16EAF4B3DD12}"/>
              </c:ext>
            </c:extLst>
          </c:dPt>
          <c:dPt>
            <c:idx val="1"/>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3-5177-4496-AECD-16EAF4B3DD12}"/>
              </c:ext>
            </c:extLst>
          </c:dPt>
          <c:dPt>
            <c:idx val="2"/>
            <c:bubble3D val="0"/>
            <c:spPr>
              <a:solidFill>
                <a:schemeClr val="accent2">
                  <a:tint val="83000"/>
                </a:schemeClr>
              </a:solidFill>
              <a:ln w="19050">
                <a:solidFill>
                  <a:schemeClr val="lt1"/>
                </a:solidFill>
              </a:ln>
              <a:effectLst/>
            </c:spPr>
            <c:extLst>
              <c:ext xmlns:c16="http://schemas.microsoft.com/office/drawing/2014/chart" uri="{C3380CC4-5D6E-409C-BE32-E72D297353CC}">
                <c16:uniqueId val="{00000005-5177-4496-AECD-16EAF4B3DD12}"/>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5177-4496-AECD-16EAF4B3DD12}"/>
              </c:ext>
            </c:extLst>
          </c:dPt>
          <c:dPt>
            <c:idx val="4"/>
            <c:bubble3D val="0"/>
            <c:spPr>
              <a:solidFill>
                <a:schemeClr val="accent2">
                  <a:shade val="82000"/>
                </a:schemeClr>
              </a:solidFill>
              <a:ln w="19050">
                <a:solidFill>
                  <a:schemeClr val="lt1"/>
                </a:solidFill>
              </a:ln>
              <a:effectLst/>
            </c:spPr>
            <c:extLst>
              <c:ext xmlns:c16="http://schemas.microsoft.com/office/drawing/2014/chart" uri="{C3380CC4-5D6E-409C-BE32-E72D297353CC}">
                <c16:uniqueId val="{00000009-5177-4496-AECD-16EAF4B3DD12}"/>
              </c:ext>
            </c:extLst>
          </c:dPt>
          <c:dPt>
            <c:idx val="5"/>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B-5177-4496-AECD-16EAF4B3DD12}"/>
              </c:ext>
            </c:extLst>
          </c:dPt>
          <c:dPt>
            <c:idx val="6"/>
            <c:bubble3D val="0"/>
            <c:spPr>
              <a:solidFill>
                <a:schemeClr val="accent2">
                  <a:shade val="47000"/>
                </a:schemeClr>
              </a:solidFill>
              <a:ln w="19050">
                <a:solidFill>
                  <a:schemeClr val="lt1"/>
                </a:solidFill>
              </a:ln>
              <a:effectLst/>
            </c:spPr>
            <c:extLst>
              <c:ext xmlns:c16="http://schemas.microsoft.com/office/drawing/2014/chart" uri="{C3380CC4-5D6E-409C-BE32-E72D297353CC}">
                <c16:uniqueId val="{0000000D-5177-4496-AECD-16EAF4B3DD12}"/>
              </c:ext>
            </c:extLst>
          </c:dPt>
          <c:dLbls>
            <c:dLbl>
              <c:idx val="6"/>
              <c:layout>
                <c:manualLayout>
                  <c:x val="0.12806350308520204"/>
                  <c:y val="0.1853348723627126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177-4496-AECD-16EAF4B3DD1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Promoter</c:v>
                </c:pt>
                <c:pt idx="1">
                  <c:v>Mf</c:v>
                </c:pt>
                <c:pt idx="2">
                  <c:v>FPI</c:v>
                </c:pt>
                <c:pt idx="3">
                  <c:v>FI/Banks</c:v>
                </c:pt>
                <c:pt idx="4">
                  <c:v>AIF</c:v>
                </c:pt>
                <c:pt idx="5">
                  <c:v>Insurance</c:v>
                </c:pt>
                <c:pt idx="6">
                  <c:v>Other</c:v>
                </c:pt>
              </c:strCache>
            </c:strRef>
          </c:cat>
          <c:val>
            <c:numRef>
              <c:f>Sheet1!$B$2:$B$8</c:f>
              <c:numCache>
                <c:formatCode>General</c:formatCode>
                <c:ptCount val="7"/>
                <c:pt idx="0">
                  <c:v>63.02</c:v>
                </c:pt>
                <c:pt idx="1">
                  <c:v>0.24</c:v>
                </c:pt>
                <c:pt idx="2">
                  <c:v>9.5399999999999991</c:v>
                </c:pt>
                <c:pt idx="3">
                  <c:v>0.01</c:v>
                </c:pt>
                <c:pt idx="4">
                  <c:v>0.34</c:v>
                </c:pt>
                <c:pt idx="5">
                  <c:v>0.57999999999999996</c:v>
                </c:pt>
                <c:pt idx="6">
                  <c:v>26.269999999999996</c:v>
                </c:pt>
              </c:numCache>
            </c:numRef>
          </c:val>
          <c:extLst>
            <c:ext xmlns:c16="http://schemas.microsoft.com/office/drawing/2014/chart" uri="{C3380CC4-5D6E-409C-BE32-E72D297353CC}">
              <c16:uniqueId val="{0000000E-5177-4496-AECD-16EAF4B3DD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59353401177197E-2"/>
          <c:y val="0.37058792270721558"/>
          <c:w val="0.93088129319764557"/>
          <c:h val="0.48089723555090202"/>
        </c:manualLayout>
      </c:layout>
      <c:barChart>
        <c:barDir val="col"/>
        <c:grouping val="clustered"/>
        <c:varyColors val="0"/>
        <c:ser>
          <c:idx val="0"/>
          <c:order val="0"/>
          <c:tx>
            <c:strRef>
              <c:f>Sheet1!$B$1</c:f>
              <c:strCache>
                <c:ptCount val="1"/>
                <c:pt idx="0">
                  <c:v>EBITDA (Rs. Cr)
Standalone </c:v>
                </c:pt>
              </c:strCache>
            </c:strRef>
          </c:tx>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a:effectLst/>
          </c:spPr>
          <c:invertIfNegative val="0"/>
          <c:dLbls>
            <c:dLbl>
              <c:idx val="0"/>
              <c:layout>
                <c:manualLayout>
                  <c:x val="0"/>
                  <c:y val="2.65053435050777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10-4333-8612-B1B3EAC5F2B8}"/>
                </c:ext>
              </c:extLst>
            </c:dLbl>
            <c:dLbl>
              <c:idx val="1"/>
              <c:layout>
                <c:manualLayout>
                  <c:x val="0"/>
                  <c:y val="1.76702290033851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10-4333-8612-B1B3EAC5F2B8}"/>
                </c:ext>
              </c:extLst>
            </c:dLbl>
            <c:dLbl>
              <c:idx val="2"/>
              <c:layout>
                <c:manualLayout>
                  <c:x val="3.1417594001070179E-3"/>
                  <c:y val="1.41987942503579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10-4333-8612-B1B3EAC5F2B8}"/>
                </c:ext>
              </c:extLst>
            </c:dLbl>
            <c:dLbl>
              <c:idx val="3"/>
              <c:layout>
                <c:manualLayout>
                  <c:x val="0"/>
                  <c:y val="5.8603940600203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10-4333-8612-B1B3EAC5F2B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Q1 FY21</c:v>
                </c:pt>
                <c:pt idx="1">
                  <c:v>Q2 FY21</c:v>
                </c:pt>
                <c:pt idx="2">
                  <c:v>Q3 FY21</c:v>
                </c:pt>
                <c:pt idx="3">
                  <c:v>Q4 FY21</c:v>
                </c:pt>
              </c:strCache>
            </c:strRef>
          </c:cat>
          <c:val>
            <c:numRef>
              <c:f>Sheet1!$B$2:$B$5</c:f>
              <c:numCache>
                <c:formatCode>#,##0</c:formatCode>
                <c:ptCount val="4"/>
                <c:pt idx="0">
                  <c:v>211</c:v>
                </c:pt>
                <c:pt idx="1">
                  <c:v>295</c:v>
                </c:pt>
                <c:pt idx="2">
                  <c:v>292</c:v>
                </c:pt>
                <c:pt idx="3">
                  <c:v>459</c:v>
                </c:pt>
              </c:numCache>
            </c:numRef>
          </c:val>
          <c:extLst>
            <c:ext xmlns:c16="http://schemas.microsoft.com/office/drawing/2014/chart" uri="{C3380CC4-5D6E-409C-BE32-E72D297353CC}">
              <c16:uniqueId val="{00000005-4210-4333-8612-B1B3EAC5F2B8}"/>
            </c:ext>
          </c:extLst>
        </c:ser>
        <c:dLbls>
          <c:showLegendKey val="0"/>
          <c:showVal val="0"/>
          <c:showCatName val="0"/>
          <c:showSerName val="0"/>
          <c:showPercent val="0"/>
          <c:showBubbleSize val="0"/>
        </c:dLbls>
        <c:gapWidth val="164"/>
        <c:overlap val="-22"/>
        <c:axId val="129163264"/>
        <c:axId val="140005760"/>
      </c:barChart>
      <c:catAx>
        <c:axId val="129163264"/>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005760"/>
        <c:crosses val="autoZero"/>
        <c:auto val="1"/>
        <c:lblAlgn val="ctr"/>
        <c:lblOffset val="100"/>
        <c:noMultiLvlLbl val="0"/>
      </c:catAx>
      <c:valAx>
        <c:axId val="1400057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163264"/>
        <c:crosses val="autoZero"/>
        <c:crossBetween val="between"/>
      </c:valAx>
      <c:spPr>
        <a:noFill/>
        <a:ln>
          <a:noFill/>
        </a:ln>
        <a:effectLst/>
      </c:spPr>
    </c:plotArea>
    <c:legend>
      <c:legendPos val="t"/>
      <c:layout>
        <c:manualLayout>
          <c:xMode val="edge"/>
          <c:yMode val="edge"/>
          <c:x val="0.32800141304958214"/>
          <c:y val="6.2488437178947207E-3"/>
          <c:w val="0.35656396411863384"/>
          <c:h val="0.17340688927639375"/>
        </c:manualLayout>
      </c:layout>
      <c:overlay val="0"/>
      <c:spPr>
        <a:noFill/>
        <a:ln>
          <a:noFill/>
        </a:ln>
        <a:effectLst/>
      </c:spPr>
      <c:txPr>
        <a:bodyPr rot="0" spcFirstLastPara="1" vertOverflow="ellipsis" vert="horz" wrap="square" anchor="ctr" anchorCtr="1"/>
        <a:lstStyle/>
        <a:p>
          <a:pPr algn="ctr" rtl="0">
            <a:defRPr lang="en-US" sz="900" b="1" i="0" u="none" strike="noStrike" kern="1200" cap="all" spc="150" baseline="0">
              <a:solidFill>
                <a:prstClr val="black">
                  <a:lumMod val="50000"/>
                  <a:lumOff val="50000"/>
                </a:prst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59353401177197E-2"/>
          <c:y val="0.3793503879285971"/>
          <c:w val="0.93088129319764557"/>
          <c:h val="0.4352302941658267"/>
        </c:manualLayout>
      </c:layout>
      <c:barChart>
        <c:barDir val="col"/>
        <c:grouping val="clustered"/>
        <c:varyColors val="0"/>
        <c:ser>
          <c:idx val="0"/>
          <c:order val="0"/>
          <c:tx>
            <c:strRef>
              <c:f>Sheet1!$B$1</c:f>
              <c:strCache>
                <c:ptCount val="1"/>
                <c:pt idx="0">
                  <c:v>EBITDA (Rs. Cr)
Consolidated</c:v>
                </c:pt>
              </c:strCache>
            </c:strRef>
          </c:tx>
          <c:spPr>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0" scaled="1"/>
              <a:tileRect/>
            </a:gradFill>
            <a:ln>
              <a:noFill/>
            </a:ln>
            <a:effectLst/>
          </c:spPr>
          <c:invertIfNegative val="0"/>
          <c:dLbls>
            <c:dLbl>
              <c:idx val="0"/>
              <c:layout>
                <c:manualLayout>
                  <c:x val="0"/>
                  <c:y val="2.65053435050777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29-42BF-A42C-BB4F00E9AFA7}"/>
                </c:ext>
              </c:extLst>
            </c:dLbl>
            <c:dLbl>
              <c:idx val="1"/>
              <c:layout>
                <c:manualLayout>
                  <c:x val="0"/>
                  <c:y val="1.76702290033851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29-42BF-A42C-BB4F00E9AFA7}"/>
                </c:ext>
              </c:extLst>
            </c:dLbl>
            <c:dLbl>
              <c:idx val="2"/>
              <c:layout>
                <c:manualLayout>
                  <c:x val="3.1417594001070179E-3"/>
                  <c:y val="1.41987942503579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29-42BF-A42C-BB4F00E9AFA7}"/>
                </c:ext>
              </c:extLst>
            </c:dLbl>
            <c:dLbl>
              <c:idx val="3"/>
              <c:layout>
                <c:manualLayout>
                  <c:x val="0"/>
                  <c:y val="5.8603940600203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29-42BF-A42C-BB4F00E9AFA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Q1 FY21</c:v>
                </c:pt>
                <c:pt idx="1">
                  <c:v>Q2 FY21</c:v>
                </c:pt>
                <c:pt idx="2">
                  <c:v>Q3 FY21</c:v>
                </c:pt>
                <c:pt idx="3">
                  <c:v>Q4 FY21</c:v>
                </c:pt>
              </c:strCache>
            </c:strRef>
          </c:cat>
          <c:val>
            <c:numRef>
              <c:f>Sheet1!$B$2:$B$5</c:f>
              <c:numCache>
                <c:formatCode>#,##0</c:formatCode>
                <c:ptCount val="4"/>
                <c:pt idx="0">
                  <c:v>224</c:v>
                </c:pt>
                <c:pt idx="1">
                  <c:v>349</c:v>
                </c:pt>
                <c:pt idx="2">
                  <c:v>355</c:v>
                </c:pt>
                <c:pt idx="3">
                  <c:v>523</c:v>
                </c:pt>
              </c:numCache>
            </c:numRef>
          </c:val>
          <c:extLst>
            <c:ext xmlns:c16="http://schemas.microsoft.com/office/drawing/2014/chart" uri="{C3380CC4-5D6E-409C-BE32-E72D297353CC}">
              <c16:uniqueId val="{00000004-2829-42BF-A42C-BB4F00E9AFA7}"/>
            </c:ext>
          </c:extLst>
        </c:ser>
        <c:dLbls>
          <c:showLegendKey val="0"/>
          <c:showVal val="0"/>
          <c:showCatName val="0"/>
          <c:showSerName val="0"/>
          <c:showPercent val="0"/>
          <c:showBubbleSize val="0"/>
        </c:dLbls>
        <c:gapWidth val="164"/>
        <c:overlap val="-22"/>
        <c:axId val="129163264"/>
        <c:axId val="140005760"/>
      </c:barChart>
      <c:catAx>
        <c:axId val="129163264"/>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005760"/>
        <c:crosses val="autoZero"/>
        <c:auto val="1"/>
        <c:lblAlgn val="ctr"/>
        <c:lblOffset val="100"/>
        <c:noMultiLvlLbl val="0"/>
      </c:catAx>
      <c:valAx>
        <c:axId val="1400057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163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lgn="ctr" rtl="0">
            <a:defRPr lang="en-US" sz="900" b="1" i="0" u="none" strike="noStrike" kern="1200" cap="all" spc="150" baseline="0">
              <a:solidFill>
                <a:prstClr val="black">
                  <a:lumMod val="50000"/>
                  <a:lumOff val="50000"/>
                </a:prst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Revenue (Rs. Cr)</c:v>
                </c:pt>
              </c:strCache>
            </c:strRef>
          </c:tx>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Sheet1!$B$2:$B$6</c:f>
              <c:numCache>
                <c:formatCode>#,##0</c:formatCode>
                <c:ptCount val="5"/>
                <c:pt idx="0">
                  <c:v>6151</c:v>
                </c:pt>
                <c:pt idx="1">
                  <c:v>7556</c:v>
                </c:pt>
                <c:pt idx="2">
                  <c:v>10051</c:v>
                </c:pt>
                <c:pt idx="3">
                  <c:v>10327.4</c:v>
                </c:pt>
                <c:pt idx="4">
                  <c:v>8909.7999999999993</c:v>
                </c:pt>
              </c:numCache>
            </c:numRef>
          </c:val>
          <c:extLst>
            <c:ext xmlns:c16="http://schemas.microsoft.com/office/drawing/2014/chart" uri="{C3380CC4-5D6E-409C-BE32-E72D297353CC}">
              <c16:uniqueId val="{00000000-21BB-4BBC-AA2C-4FB28D0FD34D}"/>
            </c:ext>
          </c:extLst>
        </c:ser>
        <c:dLbls>
          <c:showLegendKey val="0"/>
          <c:showVal val="0"/>
          <c:showCatName val="0"/>
          <c:showSerName val="0"/>
          <c:showPercent val="0"/>
          <c:showBubbleSize val="0"/>
        </c:dLbls>
        <c:gapWidth val="164"/>
        <c:overlap val="-22"/>
        <c:axId val="144687872"/>
        <c:axId val="144689408"/>
      </c:barChart>
      <c:catAx>
        <c:axId val="144687872"/>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89408"/>
        <c:crosses val="autoZero"/>
        <c:auto val="1"/>
        <c:lblAlgn val="ctr"/>
        <c:lblOffset val="100"/>
        <c:noMultiLvlLbl val="0"/>
      </c:catAx>
      <c:valAx>
        <c:axId val="144689408"/>
        <c:scaling>
          <c:orientation val="minMax"/>
          <c:max val="13000"/>
          <c:min val="50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87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EBITDA (Rs. Cr)</c:v>
                </c:pt>
              </c:strCache>
            </c:strRef>
          </c:tx>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Sheet1!$B$2:$B$6</c:f>
              <c:numCache>
                <c:formatCode>#,##0</c:formatCode>
                <c:ptCount val="5"/>
                <c:pt idx="0">
                  <c:v>1197</c:v>
                </c:pt>
                <c:pt idx="1">
                  <c:v>1260</c:v>
                </c:pt>
                <c:pt idx="2">
                  <c:v>1517</c:v>
                </c:pt>
                <c:pt idx="3">
                  <c:v>1552</c:v>
                </c:pt>
                <c:pt idx="4">
                  <c:v>1257.0999999999999</c:v>
                </c:pt>
              </c:numCache>
            </c:numRef>
          </c:val>
          <c:extLst>
            <c:ext xmlns:c16="http://schemas.microsoft.com/office/drawing/2014/chart" uri="{C3380CC4-5D6E-409C-BE32-E72D297353CC}">
              <c16:uniqueId val="{00000000-293C-47D7-B3CB-BEB242920840}"/>
            </c:ext>
          </c:extLst>
        </c:ser>
        <c:dLbls>
          <c:showLegendKey val="0"/>
          <c:showVal val="0"/>
          <c:showCatName val="0"/>
          <c:showSerName val="0"/>
          <c:showPercent val="0"/>
          <c:showBubbleSize val="0"/>
        </c:dLbls>
        <c:gapWidth val="164"/>
        <c:overlap val="-22"/>
        <c:axId val="144687872"/>
        <c:axId val="144689408"/>
      </c:barChart>
      <c:catAx>
        <c:axId val="144687872"/>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89408"/>
        <c:crosses val="autoZero"/>
        <c:auto val="1"/>
        <c:lblAlgn val="ctr"/>
        <c:lblOffset val="100"/>
        <c:noMultiLvlLbl val="0"/>
      </c:catAx>
      <c:valAx>
        <c:axId val="144689408"/>
        <c:scaling>
          <c:orientation val="minMax"/>
          <c:max val="1600"/>
          <c:min val="11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87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dirty="0"/>
              <a:t>PBT after exceptional items (Rs. Cr)</a:t>
            </a:r>
          </a:p>
        </c:rich>
      </c:tx>
      <c:layout>
        <c:manualLayout>
          <c:xMode val="edge"/>
          <c:yMode val="edge"/>
          <c:x val="0.1288843711323272"/>
          <c:y val="3.8199452273995349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PBT (Rs. Cr)</c:v>
                </c:pt>
              </c:strCache>
            </c:strRef>
          </c:tx>
          <c:spPr>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0" scaled="1"/>
              <a:tileRect/>
            </a:gra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Sheet1!$B$2:$B$6</c:f>
              <c:numCache>
                <c:formatCode>General</c:formatCode>
                <c:ptCount val="5"/>
                <c:pt idx="0">
                  <c:v>591</c:v>
                </c:pt>
                <c:pt idx="1">
                  <c:v>588</c:v>
                </c:pt>
                <c:pt idx="2">
                  <c:v>739</c:v>
                </c:pt>
                <c:pt idx="3">
                  <c:v>592</c:v>
                </c:pt>
                <c:pt idx="4" formatCode="&quot;$&quot;#,##0.00">
                  <c:v>506.8</c:v>
                </c:pt>
              </c:numCache>
            </c:numRef>
          </c:val>
          <c:extLst>
            <c:ext xmlns:c16="http://schemas.microsoft.com/office/drawing/2014/chart" uri="{C3380CC4-5D6E-409C-BE32-E72D297353CC}">
              <c16:uniqueId val="{00000000-DA2C-4984-8789-CC72E4A19EDE}"/>
            </c:ext>
          </c:extLst>
        </c:ser>
        <c:dLbls>
          <c:showLegendKey val="0"/>
          <c:showVal val="0"/>
          <c:showCatName val="0"/>
          <c:showSerName val="0"/>
          <c:showPercent val="0"/>
          <c:showBubbleSize val="0"/>
        </c:dLbls>
        <c:gapWidth val="164"/>
        <c:overlap val="-22"/>
        <c:axId val="144687872"/>
        <c:axId val="144689408"/>
      </c:barChart>
      <c:catAx>
        <c:axId val="144687872"/>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89408"/>
        <c:crosses val="autoZero"/>
        <c:auto val="1"/>
        <c:lblAlgn val="ctr"/>
        <c:lblOffset val="100"/>
        <c:noMultiLvlLbl val="0"/>
      </c:catAx>
      <c:valAx>
        <c:axId val="144689408"/>
        <c:scaling>
          <c:orientation val="minMax"/>
          <c:max val="750"/>
          <c:min val="45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687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R</a:t>
            </a:r>
            <a:r>
              <a:rPr lang="en-US" dirty="0"/>
              <a:t>evenue (Rs. Cr)</a:t>
            </a:r>
          </a:p>
        </c:rich>
      </c:tx>
      <c:layout>
        <c:manualLayout>
          <c:xMode val="edge"/>
          <c:yMode val="edge"/>
          <c:x val="0.30607490102839435"/>
          <c:y val="6.5672598825038703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4559353401177197E-2"/>
          <c:y val="0.37069196918605934"/>
          <c:w val="0.93088129319764557"/>
          <c:h val="0.45792182187165498"/>
        </c:manualLayout>
      </c:layout>
      <c:barChart>
        <c:barDir val="col"/>
        <c:grouping val="clustered"/>
        <c:varyColors val="0"/>
        <c:ser>
          <c:idx val="0"/>
          <c:order val="0"/>
          <c:tx>
            <c:strRef>
              <c:f>Sheet1!$B$1</c:f>
              <c:strCache>
                <c:ptCount val="1"/>
                <c:pt idx="0">
                  <c:v>Revenue (Rs. Cr)</c:v>
                </c:pt>
              </c:strCache>
            </c:strRef>
          </c:tx>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Sheet1!$B$2:$B$6</c:f>
              <c:numCache>
                <c:formatCode>#,##0</c:formatCode>
                <c:ptCount val="5"/>
                <c:pt idx="0">
                  <c:v>7540.9133000000002</c:v>
                </c:pt>
                <c:pt idx="1">
                  <c:v>8692.0714000000007</c:v>
                </c:pt>
                <c:pt idx="2">
                  <c:v>12263.168100000001</c:v>
                </c:pt>
                <c:pt idx="3">
                  <c:v>11736.180900000001</c:v>
                </c:pt>
                <c:pt idx="4">
                  <c:v>10872.03</c:v>
                </c:pt>
              </c:numCache>
            </c:numRef>
          </c:val>
          <c:extLst>
            <c:ext xmlns:c16="http://schemas.microsoft.com/office/drawing/2014/chart" uri="{C3380CC4-5D6E-409C-BE32-E72D297353CC}">
              <c16:uniqueId val="{00000000-21BB-4BBC-AA2C-4FB28D0FD34D}"/>
            </c:ext>
          </c:extLst>
        </c:ser>
        <c:dLbls>
          <c:showLegendKey val="0"/>
          <c:showVal val="0"/>
          <c:showCatName val="0"/>
          <c:showSerName val="0"/>
          <c:showPercent val="0"/>
          <c:showBubbleSize val="0"/>
        </c:dLbls>
        <c:gapWidth val="164"/>
        <c:overlap val="-22"/>
        <c:axId val="142813440"/>
        <c:axId val="142823424"/>
      </c:barChart>
      <c:catAx>
        <c:axId val="142813440"/>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823424"/>
        <c:crosses val="autoZero"/>
        <c:auto val="1"/>
        <c:lblAlgn val="ctr"/>
        <c:lblOffset val="100"/>
        <c:noMultiLvlLbl val="0"/>
      </c:catAx>
      <c:valAx>
        <c:axId val="142823424"/>
        <c:scaling>
          <c:orientation val="minMax"/>
          <c:max val="14000"/>
          <c:min val="70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813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15073196809456"/>
          <c:y val="1.9099726136997675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EBITDA (Rs. Cr)</c:v>
                </c:pt>
              </c:strCache>
            </c:strRef>
          </c:tx>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 17</c:v>
                </c:pt>
                <c:pt idx="1">
                  <c:v>FY 18</c:v>
                </c:pt>
                <c:pt idx="2">
                  <c:v>FY 19</c:v>
                </c:pt>
                <c:pt idx="3">
                  <c:v>FY 20</c:v>
                </c:pt>
                <c:pt idx="4">
                  <c:v>FY 21</c:v>
                </c:pt>
              </c:strCache>
            </c:strRef>
          </c:cat>
          <c:val>
            <c:numRef>
              <c:f>Sheet1!$B$2:$B$6</c:f>
              <c:numCache>
                <c:formatCode>#,##0</c:formatCode>
                <c:ptCount val="5"/>
                <c:pt idx="0">
                  <c:v>1011.8</c:v>
                </c:pt>
                <c:pt idx="1">
                  <c:v>1172.58</c:v>
                </c:pt>
                <c:pt idx="2">
                  <c:v>1621.22</c:v>
                </c:pt>
                <c:pt idx="3">
                  <c:v>1620.17</c:v>
                </c:pt>
                <c:pt idx="4">
                  <c:v>1450.94</c:v>
                </c:pt>
              </c:numCache>
            </c:numRef>
          </c:val>
          <c:extLst>
            <c:ext xmlns:c16="http://schemas.microsoft.com/office/drawing/2014/chart" uri="{C3380CC4-5D6E-409C-BE32-E72D297353CC}">
              <c16:uniqueId val="{00000000-293C-47D7-B3CB-BEB242920840}"/>
            </c:ext>
          </c:extLst>
        </c:ser>
        <c:dLbls>
          <c:showLegendKey val="0"/>
          <c:showVal val="0"/>
          <c:showCatName val="0"/>
          <c:showSerName val="0"/>
          <c:showPercent val="0"/>
          <c:showBubbleSize val="0"/>
        </c:dLbls>
        <c:gapWidth val="164"/>
        <c:overlap val="-22"/>
        <c:axId val="169386368"/>
        <c:axId val="169387904"/>
      </c:barChart>
      <c:catAx>
        <c:axId val="169386368"/>
        <c:scaling>
          <c:orientation val="minMax"/>
        </c:scaling>
        <c:delete val="0"/>
        <c:axPos val="b"/>
        <c:numFmt formatCode="[$-409]mmm\-yy;@"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387904"/>
        <c:crosses val="autoZero"/>
        <c:auto val="1"/>
        <c:lblAlgn val="ctr"/>
        <c:lblOffset val="100"/>
        <c:noMultiLvlLbl val="0"/>
      </c:catAx>
      <c:valAx>
        <c:axId val="169387904"/>
        <c:scaling>
          <c:orientation val="minMax"/>
          <c:max val="2200"/>
          <c:min val="8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386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0.11949</cdr:x>
      <cdr:y>0.27953</cdr:y>
    </cdr:from>
    <cdr:to>
      <cdr:x>0.84368</cdr:x>
      <cdr:y>0.48474</cdr:y>
    </cdr:to>
    <cdr:cxnSp macro="">
      <cdr:nvCxnSpPr>
        <cdr:cNvPr id="2" name="Connector: Elbow 1">
          <a:extLst xmlns:a="http://schemas.openxmlformats.org/drawingml/2006/main">
            <a:ext uri="{FF2B5EF4-FFF2-40B4-BE49-F238E27FC236}">
              <a16:creationId xmlns:a16="http://schemas.microsoft.com/office/drawing/2014/main" id="{DEB53D47-E996-453A-B169-CBD2AAA3ACB7}"/>
            </a:ext>
          </a:extLst>
        </cdr:cNvPr>
        <cdr:cNvCxnSpPr>
          <a:cxnSpLocks xmlns:a="http://schemas.openxmlformats.org/drawingml/2006/main"/>
        </cdr:cNvCxnSpPr>
      </cdr:nvCxnSpPr>
      <cdr:spPr>
        <a:xfrm xmlns:a="http://schemas.openxmlformats.org/drawingml/2006/main" flipV="1">
          <a:off x="483025" y="527199"/>
          <a:ext cx="2927414" cy="387034"/>
        </a:xfrm>
        <a:prstGeom xmlns:a="http://schemas.openxmlformats.org/drawingml/2006/main" prst="bentConnector3">
          <a:avLst>
            <a:gd name="adj1" fmla="val -132"/>
          </a:avLst>
        </a:prstGeom>
        <a:ln xmlns:a="http://schemas.openxmlformats.org/drawingml/2006/main">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0.37187</cdr:x>
      <cdr:y>0.18938</cdr:y>
    </cdr:from>
    <cdr:to>
      <cdr:x>0.66496</cdr:x>
      <cdr:y>0.35332</cdr:y>
    </cdr:to>
    <cdr:sp macro="" textlink="">
      <cdr:nvSpPr>
        <cdr:cNvPr id="3" name="TextBox 3">
          <a:extLst xmlns:a="http://schemas.openxmlformats.org/drawingml/2006/main">
            <a:ext uri="{FF2B5EF4-FFF2-40B4-BE49-F238E27FC236}">
              <a16:creationId xmlns:a16="http://schemas.microsoft.com/office/drawing/2014/main" id="{7DB9F418-74E0-1645-8A26-C743369EAB2F}"/>
            </a:ext>
          </a:extLst>
        </cdr:cNvPr>
        <cdr:cNvSpPr txBox="1"/>
      </cdr:nvSpPr>
      <cdr:spPr>
        <a:xfrm xmlns:a="http://schemas.openxmlformats.org/drawingml/2006/main">
          <a:off x="1503198" y="357182"/>
          <a:ext cx="1184780" cy="309187"/>
        </a:xfrm>
        <a:prstGeom xmlns:a="http://schemas.openxmlformats.org/drawingml/2006/main" prst="roundRect">
          <a:avLst>
            <a:gd name="adj" fmla="val 50000"/>
          </a:avLst>
        </a:prstGeom>
        <a:ln xmlns:a="http://schemas.openxmlformats.org/drawingml/2006/main" w="6350">
          <a:solidFill>
            <a:schemeClr val="accent3"/>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nchor="ctr">
          <a:noAutofit/>
        </a:bodyPr>
        <a:lstStyle xmlns:a="http://schemas.openxmlformats.org/drawingml/2006/main">
          <a:defPPr>
            <a:defRPr lang="en-US"/>
          </a:defPPr>
          <a:lvl1pPr marL="0" algn="l" defTabSz="685766" rtl="0" eaLnBrk="1" latinLnBrk="0" hangingPunct="1">
            <a:defRPr sz="1400" kern="1200">
              <a:solidFill>
                <a:schemeClr val="dk1"/>
              </a:solidFill>
              <a:latin typeface="+mn-lt"/>
              <a:ea typeface="+mn-ea"/>
              <a:cs typeface="+mn-cs"/>
            </a:defRPr>
          </a:lvl1pPr>
          <a:lvl2pPr marL="342884" algn="l" defTabSz="685766" rtl="0" eaLnBrk="1" latinLnBrk="0" hangingPunct="1">
            <a:defRPr sz="1400" kern="1200">
              <a:solidFill>
                <a:schemeClr val="dk1"/>
              </a:solidFill>
              <a:latin typeface="+mn-lt"/>
              <a:ea typeface="+mn-ea"/>
              <a:cs typeface="+mn-cs"/>
            </a:defRPr>
          </a:lvl2pPr>
          <a:lvl3pPr marL="685766" algn="l" defTabSz="685766" rtl="0" eaLnBrk="1" latinLnBrk="0" hangingPunct="1">
            <a:defRPr sz="1400" kern="1200">
              <a:solidFill>
                <a:schemeClr val="dk1"/>
              </a:solidFill>
              <a:latin typeface="+mn-lt"/>
              <a:ea typeface="+mn-ea"/>
              <a:cs typeface="+mn-cs"/>
            </a:defRPr>
          </a:lvl3pPr>
          <a:lvl4pPr marL="1028649" algn="l" defTabSz="685766" rtl="0" eaLnBrk="1" latinLnBrk="0" hangingPunct="1">
            <a:defRPr sz="1400" kern="1200">
              <a:solidFill>
                <a:schemeClr val="dk1"/>
              </a:solidFill>
              <a:latin typeface="+mn-lt"/>
              <a:ea typeface="+mn-ea"/>
              <a:cs typeface="+mn-cs"/>
            </a:defRPr>
          </a:lvl4pPr>
          <a:lvl5pPr marL="1371532" algn="l" defTabSz="685766" rtl="0" eaLnBrk="1" latinLnBrk="0" hangingPunct="1">
            <a:defRPr sz="1400" kern="1200">
              <a:solidFill>
                <a:schemeClr val="dk1"/>
              </a:solidFill>
              <a:latin typeface="+mn-lt"/>
              <a:ea typeface="+mn-ea"/>
              <a:cs typeface="+mn-cs"/>
            </a:defRPr>
          </a:lvl5pPr>
          <a:lvl6pPr marL="1714415" algn="l" defTabSz="685766" rtl="0" eaLnBrk="1" latinLnBrk="0" hangingPunct="1">
            <a:defRPr sz="1400" kern="1200">
              <a:solidFill>
                <a:schemeClr val="dk1"/>
              </a:solidFill>
              <a:latin typeface="+mn-lt"/>
              <a:ea typeface="+mn-ea"/>
              <a:cs typeface="+mn-cs"/>
            </a:defRPr>
          </a:lvl6pPr>
          <a:lvl7pPr marL="2057297" algn="l" defTabSz="685766" rtl="0" eaLnBrk="1" latinLnBrk="0" hangingPunct="1">
            <a:defRPr sz="1400" kern="1200">
              <a:solidFill>
                <a:schemeClr val="dk1"/>
              </a:solidFill>
              <a:latin typeface="+mn-lt"/>
              <a:ea typeface="+mn-ea"/>
              <a:cs typeface="+mn-cs"/>
            </a:defRPr>
          </a:lvl7pPr>
          <a:lvl8pPr marL="2400180" algn="l" defTabSz="685766" rtl="0" eaLnBrk="1" latinLnBrk="0" hangingPunct="1">
            <a:defRPr sz="1400" kern="1200">
              <a:solidFill>
                <a:schemeClr val="dk1"/>
              </a:solidFill>
              <a:latin typeface="+mn-lt"/>
              <a:ea typeface="+mn-ea"/>
              <a:cs typeface="+mn-cs"/>
            </a:defRPr>
          </a:lvl8pPr>
          <a:lvl9pPr marL="2743064" algn="l" defTabSz="685766" rtl="0" eaLnBrk="1" latinLnBrk="0" hangingPunct="1">
            <a:defRPr sz="1400" kern="1200">
              <a:solidFill>
                <a:schemeClr val="dk1"/>
              </a:solidFill>
              <a:latin typeface="+mn-lt"/>
              <a:ea typeface="+mn-ea"/>
              <a:cs typeface="+mn-cs"/>
            </a:defRPr>
          </a:lvl9pPr>
        </a:lstStyle>
        <a:p xmlns:a="http://schemas.openxmlformats.org/drawingml/2006/main">
          <a:pPr algn="ctr" eaLnBrk="0" fontAlgn="base" hangingPunct="0">
            <a:spcBef>
              <a:spcPct val="0"/>
            </a:spcBef>
            <a:spcAft>
              <a:spcPct val="0"/>
            </a:spcAft>
            <a:defRPr/>
          </a:pPr>
          <a:r>
            <a:rPr lang="en-US" sz="900" b="1" dirty="0">
              <a:solidFill>
                <a:srgbClr val="000000"/>
              </a:solidFill>
              <a:latin typeface="Calibri" panose="020F0502020204030204" pitchFamily="34" charset="0"/>
            </a:rPr>
            <a:t>Total : Rs. 8,910 Cr</a:t>
          </a:r>
          <a:endParaRPr lang="en-IN" sz="900" b="1" dirty="0">
            <a:solidFill>
              <a:srgbClr val="000000"/>
            </a:solidFill>
            <a:latin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0.1379</cdr:x>
      <cdr:y>0.32309</cdr:y>
    </cdr:from>
    <cdr:to>
      <cdr:x>0.8621</cdr:x>
      <cdr:y>0.57405</cdr:y>
    </cdr:to>
    <cdr:cxnSp macro="">
      <cdr:nvCxnSpPr>
        <cdr:cNvPr id="2" name="Connector: Elbow 1">
          <a:extLst xmlns:a="http://schemas.openxmlformats.org/drawingml/2006/main">
            <a:ext uri="{FF2B5EF4-FFF2-40B4-BE49-F238E27FC236}">
              <a16:creationId xmlns:a16="http://schemas.microsoft.com/office/drawing/2014/main" id="{E5ADA322-4F4E-4795-A9B3-0B950C9B3D4E}"/>
            </a:ext>
          </a:extLst>
        </cdr:cNvPr>
        <cdr:cNvCxnSpPr>
          <a:cxnSpLocks xmlns:a="http://schemas.openxmlformats.org/drawingml/2006/main"/>
        </cdr:cNvCxnSpPr>
      </cdr:nvCxnSpPr>
      <cdr:spPr>
        <a:xfrm xmlns:a="http://schemas.openxmlformats.org/drawingml/2006/main" flipV="1">
          <a:off x="557453" y="543928"/>
          <a:ext cx="2927414" cy="422483"/>
        </a:xfrm>
        <a:prstGeom xmlns:a="http://schemas.openxmlformats.org/drawingml/2006/main" prst="bentConnector3">
          <a:avLst>
            <a:gd name="adj1" fmla="val -132"/>
          </a:avLst>
        </a:prstGeom>
        <a:ln xmlns:a="http://schemas.openxmlformats.org/drawingml/2006/main">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0.34887</cdr:x>
      <cdr:y>0.22277</cdr:y>
    </cdr:from>
    <cdr:to>
      <cdr:x>0.65112</cdr:x>
      <cdr:y>0.38251</cdr:y>
    </cdr:to>
    <cdr:sp macro="" textlink="">
      <cdr:nvSpPr>
        <cdr:cNvPr id="3" name="TextBox 3">
          <a:extLst xmlns:a="http://schemas.openxmlformats.org/drawingml/2006/main">
            <a:ext uri="{FF2B5EF4-FFF2-40B4-BE49-F238E27FC236}">
              <a16:creationId xmlns:a16="http://schemas.microsoft.com/office/drawing/2014/main" id="{ACF27353-AF44-4B79-8F24-5CE8128A8609}"/>
            </a:ext>
          </a:extLst>
        </cdr:cNvPr>
        <cdr:cNvSpPr txBox="1"/>
      </cdr:nvSpPr>
      <cdr:spPr>
        <a:xfrm xmlns:a="http://schemas.openxmlformats.org/drawingml/2006/main">
          <a:off x="1410264" y="396982"/>
          <a:ext cx="1221792" cy="284657"/>
        </a:xfrm>
        <a:prstGeom xmlns:a="http://schemas.openxmlformats.org/drawingml/2006/main" prst="roundRect">
          <a:avLst>
            <a:gd name="adj" fmla="val 50000"/>
          </a:avLst>
        </a:prstGeom>
        <a:ln xmlns:a="http://schemas.openxmlformats.org/drawingml/2006/main" w="6350">
          <a:solidFill>
            <a:schemeClr val="accent3"/>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nchor="ctr">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eaLnBrk="0" fontAlgn="base" hangingPunct="0">
            <a:spcBef>
              <a:spcPct val="0"/>
            </a:spcBef>
            <a:spcAft>
              <a:spcPct val="0"/>
            </a:spcAft>
            <a:defRPr/>
          </a:pPr>
          <a:r>
            <a:rPr lang="en-US" sz="900" b="1" dirty="0">
              <a:solidFill>
                <a:srgbClr val="000000"/>
              </a:solidFill>
              <a:latin typeface="Calibri" panose="020F0502020204030204" pitchFamily="34" charset="0"/>
            </a:rPr>
            <a:t>Total : Rs. 10,872 Cr</a:t>
          </a:r>
          <a:endParaRPr lang="en-IN" sz="900" b="1" dirty="0">
            <a:solidFill>
              <a:srgbClr val="000000"/>
            </a:solidFill>
            <a:latin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0.1379</cdr:x>
      <cdr:y>0.25156</cdr:y>
    </cdr:from>
    <cdr:to>
      <cdr:x>0.8621</cdr:x>
      <cdr:y>0.5</cdr:y>
    </cdr:to>
    <cdr:cxnSp macro="">
      <cdr:nvCxnSpPr>
        <cdr:cNvPr id="2" name="Connector: Elbow 1">
          <a:extLst xmlns:a="http://schemas.openxmlformats.org/drawingml/2006/main">
            <a:ext uri="{FF2B5EF4-FFF2-40B4-BE49-F238E27FC236}">
              <a16:creationId xmlns:a16="http://schemas.microsoft.com/office/drawing/2014/main" id="{D3692124-B422-463A-AA7D-785FDB8C93E8}"/>
            </a:ext>
          </a:extLst>
        </cdr:cNvPr>
        <cdr:cNvCxnSpPr>
          <a:cxnSpLocks xmlns:a="http://schemas.openxmlformats.org/drawingml/2006/main"/>
        </cdr:cNvCxnSpPr>
      </cdr:nvCxnSpPr>
      <cdr:spPr>
        <a:xfrm xmlns:a="http://schemas.openxmlformats.org/drawingml/2006/main" flipV="1">
          <a:off x="557453" y="511261"/>
          <a:ext cx="2927414" cy="504927"/>
        </a:xfrm>
        <a:prstGeom xmlns:a="http://schemas.openxmlformats.org/drawingml/2006/main" prst="bentConnector3">
          <a:avLst>
            <a:gd name="adj1" fmla="val -132"/>
          </a:avLst>
        </a:prstGeom>
        <a:ln xmlns:a="http://schemas.openxmlformats.org/drawingml/2006/main">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0.3818</cdr:x>
      <cdr:y>0.18161</cdr:y>
    </cdr:from>
    <cdr:to>
      <cdr:x>0.6749</cdr:x>
      <cdr:y>0.3189</cdr:y>
    </cdr:to>
    <cdr:sp macro="" textlink="">
      <cdr:nvSpPr>
        <cdr:cNvPr id="3" name="TextBox 3">
          <a:extLst xmlns:a="http://schemas.openxmlformats.org/drawingml/2006/main">
            <a:ext uri="{FF2B5EF4-FFF2-40B4-BE49-F238E27FC236}">
              <a16:creationId xmlns:a16="http://schemas.microsoft.com/office/drawing/2014/main" id="{A71742AC-C01F-4278-94A4-7EFDA1CCC19D}"/>
            </a:ext>
          </a:extLst>
        </cdr:cNvPr>
        <cdr:cNvSpPr txBox="1"/>
      </cdr:nvSpPr>
      <cdr:spPr>
        <a:xfrm xmlns:a="http://schemas.openxmlformats.org/drawingml/2006/main">
          <a:off x="1543366" y="369090"/>
          <a:ext cx="1184780" cy="279039"/>
        </a:xfrm>
        <a:prstGeom xmlns:a="http://schemas.openxmlformats.org/drawingml/2006/main" prst="roundRect">
          <a:avLst>
            <a:gd name="adj" fmla="val 50000"/>
          </a:avLst>
        </a:prstGeom>
        <a:ln xmlns:a="http://schemas.openxmlformats.org/drawingml/2006/main" w="6350">
          <a:solidFill>
            <a:schemeClr val="accent3"/>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nchor="ctr">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eaLnBrk="0" fontAlgn="base" hangingPunct="0">
            <a:spcBef>
              <a:spcPct val="0"/>
            </a:spcBef>
            <a:spcAft>
              <a:spcPct val="0"/>
            </a:spcAft>
            <a:defRPr/>
          </a:pPr>
          <a:r>
            <a:rPr lang="en-US" sz="900" b="1" dirty="0">
              <a:solidFill>
                <a:srgbClr val="000000"/>
              </a:solidFill>
              <a:latin typeface="Calibri" panose="020F0502020204030204" pitchFamily="34" charset="0"/>
            </a:rPr>
            <a:t>Total : Rs. 1,257 Cr</a:t>
          </a:r>
          <a:endParaRPr lang="en-IN" sz="900" b="1" dirty="0">
            <a:solidFill>
              <a:srgbClr val="000000"/>
            </a:solidFill>
            <a:latin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0.13732</cdr:x>
      <cdr:y>0.28346</cdr:y>
    </cdr:from>
    <cdr:to>
      <cdr:x>0.86151</cdr:x>
      <cdr:y>0.52975</cdr:y>
    </cdr:to>
    <cdr:cxnSp macro="">
      <cdr:nvCxnSpPr>
        <cdr:cNvPr id="2" name="Connector: Elbow 1">
          <a:extLst xmlns:a="http://schemas.openxmlformats.org/drawingml/2006/main">
            <a:ext uri="{FF2B5EF4-FFF2-40B4-BE49-F238E27FC236}">
              <a16:creationId xmlns:a16="http://schemas.microsoft.com/office/drawing/2014/main" id="{AD425231-33B4-4466-96A7-A0B8DC407AE4}"/>
            </a:ext>
          </a:extLst>
        </cdr:cNvPr>
        <cdr:cNvCxnSpPr>
          <a:cxnSpLocks xmlns:a="http://schemas.openxmlformats.org/drawingml/2006/main"/>
        </cdr:cNvCxnSpPr>
      </cdr:nvCxnSpPr>
      <cdr:spPr>
        <a:xfrm xmlns:a="http://schemas.openxmlformats.org/drawingml/2006/main" flipV="1">
          <a:off x="555091" y="486248"/>
          <a:ext cx="2927414" cy="422483"/>
        </a:xfrm>
        <a:prstGeom xmlns:a="http://schemas.openxmlformats.org/drawingml/2006/main" prst="bentConnector3">
          <a:avLst>
            <a:gd name="adj1" fmla="val -132"/>
          </a:avLst>
        </a:prstGeom>
        <a:ln xmlns:a="http://schemas.openxmlformats.org/drawingml/2006/main">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0.3747</cdr:x>
      <cdr:y>0.22599</cdr:y>
    </cdr:from>
    <cdr:to>
      <cdr:x>0.67694</cdr:x>
      <cdr:y>0.38276</cdr:y>
    </cdr:to>
    <cdr:sp macro="" textlink="">
      <cdr:nvSpPr>
        <cdr:cNvPr id="3" name="TextBox 3">
          <a:extLst xmlns:a="http://schemas.openxmlformats.org/drawingml/2006/main">
            <a:ext uri="{FF2B5EF4-FFF2-40B4-BE49-F238E27FC236}">
              <a16:creationId xmlns:a16="http://schemas.microsoft.com/office/drawing/2014/main" id="{11532C4C-A04C-40DB-9A91-CF8A7F282E27}"/>
            </a:ext>
          </a:extLst>
        </cdr:cNvPr>
        <cdr:cNvSpPr txBox="1"/>
      </cdr:nvSpPr>
      <cdr:spPr>
        <a:xfrm xmlns:a="http://schemas.openxmlformats.org/drawingml/2006/main">
          <a:off x="1514645" y="387670"/>
          <a:ext cx="1221771" cy="268920"/>
        </a:xfrm>
        <a:prstGeom xmlns:a="http://schemas.openxmlformats.org/drawingml/2006/main" prst="roundRect">
          <a:avLst>
            <a:gd name="adj" fmla="val 50000"/>
          </a:avLst>
        </a:prstGeom>
        <a:ln xmlns:a="http://schemas.openxmlformats.org/drawingml/2006/main" w="6350">
          <a:solidFill>
            <a:schemeClr val="accent3"/>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nchor="ctr">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eaLnBrk="0" fontAlgn="base" hangingPunct="0">
            <a:spcBef>
              <a:spcPct val="0"/>
            </a:spcBef>
            <a:spcAft>
              <a:spcPct val="0"/>
            </a:spcAft>
            <a:defRPr/>
          </a:pPr>
          <a:r>
            <a:rPr lang="en-US" sz="900" b="1" dirty="0">
              <a:solidFill>
                <a:srgbClr val="000000"/>
              </a:solidFill>
              <a:latin typeface="Calibri" panose="020F0502020204030204" pitchFamily="34" charset="0"/>
            </a:rPr>
            <a:t>Total : Rs. 1,451 Cr</a:t>
          </a:r>
          <a:endParaRPr lang="en-IN" sz="900" b="1" dirty="0">
            <a:solidFill>
              <a:srgbClr val="000000"/>
            </a:solidFill>
            <a:latin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0.1379</cdr:x>
      <cdr:y>0.20906</cdr:y>
    </cdr:from>
    <cdr:to>
      <cdr:x>0.86209</cdr:x>
      <cdr:y>0.36932</cdr:y>
    </cdr:to>
    <cdr:cxnSp macro="">
      <cdr:nvCxnSpPr>
        <cdr:cNvPr id="2" name="Connector: Elbow 28">
          <a:extLst xmlns:a="http://schemas.openxmlformats.org/drawingml/2006/main">
            <a:ext uri="{FF2B5EF4-FFF2-40B4-BE49-F238E27FC236}">
              <a16:creationId xmlns:a16="http://schemas.microsoft.com/office/drawing/2014/main" id="{DEB53D47-E996-453A-B169-CBD2AAA3ACB7}"/>
            </a:ext>
          </a:extLst>
        </cdr:cNvPr>
        <cdr:cNvCxnSpPr>
          <a:cxnSpLocks xmlns:a="http://schemas.openxmlformats.org/drawingml/2006/main"/>
        </cdr:cNvCxnSpPr>
      </cdr:nvCxnSpPr>
      <cdr:spPr>
        <a:xfrm xmlns:a="http://schemas.openxmlformats.org/drawingml/2006/main" flipV="1">
          <a:off x="557436" y="417022"/>
          <a:ext cx="2927409" cy="319685"/>
        </a:xfrm>
        <a:prstGeom xmlns:a="http://schemas.openxmlformats.org/drawingml/2006/main" prst="bentConnector3">
          <a:avLst>
            <a:gd name="adj1" fmla="val -132"/>
          </a:avLst>
        </a:prstGeom>
        <a:ln xmlns:a="http://schemas.openxmlformats.org/drawingml/2006/main">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0.41335</cdr:x>
      <cdr:y>0.14932</cdr:y>
    </cdr:from>
    <cdr:to>
      <cdr:x>0.66271</cdr:x>
      <cdr:y>0.27734</cdr:y>
    </cdr:to>
    <cdr:sp macro="" textlink="">
      <cdr:nvSpPr>
        <cdr:cNvPr id="3" name="TextBox 3">
          <a:extLst xmlns:a="http://schemas.openxmlformats.org/drawingml/2006/main">
            <a:ext uri="{FF2B5EF4-FFF2-40B4-BE49-F238E27FC236}">
              <a16:creationId xmlns:a16="http://schemas.microsoft.com/office/drawing/2014/main" id="{7DB9F418-74E0-1645-8A26-C743369EAB2F}"/>
            </a:ext>
          </a:extLst>
        </cdr:cNvPr>
        <cdr:cNvSpPr txBox="1"/>
      </cdr:nvSpPr>
      <cdr:spPr>
        <a:xfrm xmlns:a="http://schemas.openxmlformats.org/drawingml/2006/main">
          <a:off x="1670893" y="297858"/>
          <a:ext cx="1007994" cy="255373"/>
        </a:xfrm>
        <a:prstGeom xmlns:a="http://schemas.openxmlformats.org/drawingml/2006/main" prst="roundRect">
          <a:avLst>
            <a:gd name="adj" fmla="val 50000"/>
          </a:avLst>
        </a:prstGeom>
        <a:ln xmlns:a="http://schemas.openxmlformats.org/drawingml/2006/main" w="6350">
          <a:solidFill>
            <a:schemeClr val="accent3"/>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nchor="ctr">
          <a:noAutofit/>
        </a:bodyPr>
        <a:lstStyle xmlns:a="http://schemas.openxmlformats.org/drawingml/2006/main">
          <a:defPPr>
            <a:defRPr lang="en-US"/>
          </a:defPPr>
          <a:lvl1pPr marL="0" algn="l" defTabSz="685766" rtl="0" eaLnBrk="1" latinLnBrk="0" hangingPunct="1">
            <a:defRPr sz="1400" kern="1200">
              <a:solidFill>
                <a:schemeClr val="dk1"/>
              </a:solidFill>
              <a:latin typeface="+mn-lt"/>
              <a:ea typeface="+mn-ea"/>
              <a:cs typeface="+mn-cs"/>
            </a:defRPr>
          </a:lvl1pPr>
          <a:lvl2pPr marL="342884" algn="l" defTabSz="685766" rtl="0" eaLnBrk="1" latinLnBrk="0" hangingPunct="1">
            <a:defRPr sz="1400" kern="1200">
              <a:solidFill>
                <a:schemeClr val="dk1"/>
              </a:solidFill>
              <a:latin typeface="+mn-lt"/>
              <a:ea typeface="+mn-ea"/>
              <a:cs typeface="+mn-cs"/>
            </a:defRPr>
          </a:lvl2pPr>
          <a:lvl3pPr marL="685766" algn="l" defTabSz="685766" rtl="0" eaLnBrk="1" latinLnBrk="0" hangingPunct="1">
            <a:defRPr sz="1400" kern="1200">
              <a:solidFill>
                <a:schemeClr val="dk1"/>
              </a:solidFill>
              <a:latin typeface="+mn-lt"/>
              <a:ea typeface="+mn-ea"/>
              <a:cs typeface="+mn-cs"/>
            </a:defRPr>
          </a:lvl3pPr>
          <a:lvl4pPr marL="1028649" algn="l" defTabSz="685766" rtl="0" eaLnBrk="1" latinLnBrk="0" hangingPunct="1">
            <a:defRPr sz="1400" kern="1200">
              <a:solidFill>
                <a:schemeClr val="dk1"/>
              </a:solidFill>
              <a:latin typeface="+mn-lt"/>
              <a:ea typeface="+mn-ea"/>
              <a:cs typeface="+mn-cs"/>
            </a:defRPr>
          </a:lvl4pPr>
          <a:lvl5pPr marL="1371532" algn="l" defTabSz="685766" rtl="0" eaLnBrk="1" latinLnBrk="0" hangingPunct="1">
            <a:defRPr sz="1400" kern="1200">
              <a:solidFill>
                <a:schemeClr val="dk1"/>
              </a:solidFill>
              <a:latin typeface="+mn-lt"/>
              <a:ea typeface="+mn-ea"/>
              <a:cs typeface="+mn-cs"/>
            </a:defRPr>
          </a:lvl5pPr>
          <a:lvl6pPr marL="1714415" algn="l" defTabSz="685766" rtl="0" eaLnBrk="1" latinLnBrk="0" hangingPunct="1">
            <a:defRPr sz="1400" kern="1200">
              <a:solidFill>
                <a:schemeClr val="dk1"/>
              </a:solidFill>
              <a:latin typeface="+mn-lt"/>
              <a:ea typeface="+mn-ea"/>
              <a:cs typeface="+mn-cs"/>
            </a:defRPr>
          </a:lvl6pPr>
          <a:lvl7pPr marL="2057297" algn="l" defTabSz="685766" rtl="0" eaLnBrk="1" latinLnBrk="0" hangingPunct="1">
            <a:defRPr sz="1400" kern="1200">
              <a:solidFill>
                <a:schemeClr val="dk1"/>
              </a:solidFill>
              <a:latin typeface="+mn-lt"/>
              <a:ea typeface="+mn-ea"/>
              <a:cs typeface="+mn-cs"/>
            </a:defRPr>
          </a:lvl7pPr>
          <a:lvl8pPr marL="2400180" algn="l" defTabSz="685766" rtl="0" eaLnBrk="1" latinLnBrk="0" hangingPunct="1">
            <a:defRPr sz="1400" kern="1200">
              <a:solidFill>
                <a:schemeClr val="dk1"/>
              </a:solidFill>
              <a:latin typeface="+mn-lt"/>
              <a:ea typeface="+mn-ea"/>
              <a:cs typeface="+mn-cs"/>
            </a:defRPr>
          </a:lvl8pPr>
          <a:lvl9pPr marL="2743064" algn="l" defTabSz="685766" rtl="0" eaLnBrk="1" latinLnBrk="0" hangingPunct="1">
            <a:defRPr sz="1400" kern="1200">
              <a:solidFill>
                <a:schemeClr val="dk1"/>
              </a:solidFill>
              <a:latin typeface="+mn-lt"/>
              <a:ea typeface="+mn-ea"/>
              <a:cs typeface="+mn-cs"/>
            </a:defRPr>
          </a:lvl9pPr>
        </a:lstStyle>
        <a:p xmlns:a="http://schemas.openxmlformats.org/drawingml/2006/main">
          <a:pPr algn="ctr" eaLnBrk="0" fontAlgn="base" hangingPunct="0">
            <a:spcBef>
              <a:spcPct val="0"/>
            </a:spcBef>
            <a:spcAft>
              <a:spcPct val="0"/>
            </a:spcAft>
            <a:defRPr/>
          </a:pPr>
          <a:r>
            <a:rPr lang="en-US" sz="900" b="1" dirty="0">
              <a:solidFill>
                <a:srgbClr val="000000"/>
              </a:solidFill>
              <a:latin typeface="Calibri" panose="020F0502020204030204" pitchFamily="34" charset="0"/>
            </a:rPr>
            <a:t>CAGR: 9.4%</a:t>
          </a:r>
          <a:endParaRPr lang="en-IN" sz="900" b="1" dirty="0">
            <a:solidFill>
              <a:srgbClr val="000000"/>
            </a:solidFill>
            <a:latin typeface="Calibri" panose="020F050202020403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0.1261</cdr:x>
      <cdr:y>0.33974</cdr:y>
    </cdr:from>
    <cdr:to>
      <cdr:x>0.85029</cdr:x>
      <cdr:y>0.5</cdr:y>
    </cdr:to>
    <cdr:cxnSp macro="">
      <cdr:nvCxnSpPr>
        <cdr:cNvPr id="2" name="Connector: Elbow 28">
          <a:extLst xmlns:a="http://schemas.openxmlformats.org/drawingml/2006/main">
            <a:ext uri="{FF2B5EF4-FFF2-40B4-BE49-F238E27FC236}">
              <a16:creationId xmlns:a16="http://schemas.microsoft.com/office/drawing/2014/main" id="{DEB53D47-E996-453A-B169-CBD2AAA3ACB7}"/>
            </a:ext>
          </a:extLst>
        </cdr:cNvPr>
        <cdr:cNvCxnSpPr>
          <a:cxnSpLocks xmlns:a="http://schemas.openxmlformats.org/drawingml/2006/main"/>
        </cdr:cNvCxnSpPr>
      </cdr:nvCxnSpPr>
      <cdr:spPr>
        <a:xfrm xmlns:a="http://schemas.openxmlformats.org/drawingml/2006/main" flipV="1">
          <a:off x="509749" y="677710"/>
          <a:ext cx="2927408" cy="319686"/>
        </a:xfrm>
        <a:prstGeom xmlns:a="http://schemas.openxmlformats.org/drawingml/2006/main" prst="bentConnector3">
          <a:avLst>
            <a:gd name="adj1" fmla="val -132"/>
          </a:avLst>
        </a:prstGeom>
        <a:ln xmlns:a="http://schemas.openxmlformats.org/drawingml/2006/main">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0.39528</cdr:x>
      <cdr:y>0.27916</cdr:y>
    </cdr:from>
    <cdr:to>
      <cdr:x>0.64464</cdr:x>
      <cdr:y>0.40719</cdr:y>
    </cdr:to>
    <cdr:sp macro="" textlink="">
      <cdr:nvSpPr>
        <cdr:cNvPr id="3" name="TextBox 3">
          <a:extLst xmlns:a="http://schemas.openxmlformats.org/drawingml/2006/main">
            <a:ext uri="{FF2B5EF4-FFF2-40B4-BE49-F238E27FC236}">
              <a16:creationId xmlns:a16="http://schemas.microsoft.com/office/drawing/2014/main" id="{7DB9F418-74E0-1645-8A26-C743369EAB2F}"/>
            </a:ext>
          </a:extLst>
        </cdr:cNvPr>
        <cdr:cNvSpPr txBox="1"/>
      </cdr:nvSpPr>
      <cdr:spPr>
        <a:xfrm xmlns:a="http://schemas.openxmlformats.org/drawingml/2006/main">
          <a:off x="1597849" y="556874"/>
          <a:ext cx="1007993" cy="255393"/>
        </a:xfrm>
        <a:prstGeom xmlns:a="http://schemas.openxmlformats.org/drawingml/2006/main" prst="roundRect">
          <a:avLst>
            <a:gd name="adj" fmla="val 50000"/>
          </a:avLst>
        </a:prstGeom>
        <a:ln xmlns:a="http://schemas.openxmlformats.org/drawingml/2006/main" w="6350">
          <a:solidFill>
            <a:schemeClr val="accent3"/>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nchor="ctr">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eaLnBrk="0" fontAlgn="base" hangingPunct="0">
            <a:spcBef>
              <a:spcPct val="0"/>
            </a:spcBef>
            <a:spcAft>
              <a:spcPct val="0"/>
            </a:spcAft>
            <a:defRPr/>
          </a:pPr>
          <a:r>
            <a:rPr lang="en-US" sz="900" b="1" dirty="0">
              <a:solidFill>
                <a:srgbClr val="000000"/>
              </a:solidFill>
              <a:latin typeface="Calibri" panose="020F0502020204030204" pitchFamily="34" charset="0"/>
            </a:rPr>
            <a:t>CAGR: 26.8%</a:t>
          </a:r>
          <a:endParaRPr lang="en-IN" sz="900" b="1" dirty="0">
            <a:solidFill>
              <a:srgbClr val="000000"/>
            </a:solidFill>
            <a:latin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fld id="{3EE512C4-359C-4C97-A3F4-AD506B25DCAB}" type="datetimeFigureOut">
              <a:rPr lang="en-US" smtClean="0"/>
              <a:pPr/>
              <a:t>7/15/2021</a:t>
            </a:fld>
            <a:endParaRPr lang="en-US"/>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82119"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CA74747C-270C-404B-90F1-710EC38EDA69}" type="slidenum">
              <a:rPr lang="en-US" smtClean="0"/>
              <a:pPr/>
              <a:t>‹#›</a:t>
            </a:fld>
            <a:endParaRPr lang="en-US"/>
          </a:p>
        </p:txBody>
      </p:sp>
    </p:spTree>
    <p:extLst>
      <p:ext uri="{BB962C8B-B14F-4D97-AF65-F5344CB8AC3E}">
        <p14:creationId xmlns:p14="http://schemas.microsoft.com/office/powerpoint/2010/main" val="73421323"/>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74747C-270C-404B-90F1-710EC38EDA69}" type="slidenum">
              <a:rPr lang="en-US" smtClean="0"/>
              <a:pPr/>
              <a:t>1</a:t>
            </a:fld>
            <a:endParaRPr lang="en-US"/>
          </a:p>
        </p:txBody>
      </p:sp>
    </p:spTree>
    <p:extLst>
      <p:ext uri="{BB962C8B-B14F-4D97-AF65-F5344CB8AC3E}">
        <p14:creationId xmlns:p14="http://schemas.microsoft.com/office/powerpoint/2010/main" val="369175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164E740-7B41-2840-9719-1F8D3AF99A78}"/>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AF12F30F-785D-3740-8EEC-8867A52AA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
        <p:nvSpPr>
          <p:cNvPr id="24580" name="Date Placeholder 3">
            <a:extLst>
              <a:ext uri="{FF2B5EF4-FFF2-40B4-BE49-F238E27FC236}">
                <a16:creationId xmlns:a16="http://schemas.microsoft.com/office/drawing/2014/main" id="{31302658-A296-E84B-A45B-A6501DA8E99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775">
              <a:defRPr sz="2400">
                <a:solidFill>
                  <a:schemeClr val="tx1"/>
                </a:solidFill>
                <a:latin typeface="Times New Roman" panose="02020603050405020304" pitchFamily="18" charset="0"/>
              </a:defRPr>
            </a:lvl1pPr>
            <a:lvl2pPr marL="742950" indent="-285750" defTabSz="866775">
              <a:defRPr sz="2400">
                <a:solidFill>
                  <a:schemeClr val="tx1"/>
                </a:solidFill>
                <a:latin typeface="Times New Roman" panose="02020603050405020304" pitchFamily="18" charset="0"/>
              </a:defRPr>
            </a:lvl2pPr>
            <a:lvl3pPr marL="1143000" indent="-228600" defTabSz="866775">
              <a:defRPr sz="2400">
                <a:solidFill>
                  <a:schemeClr val="tx1"/>
                </a:solidFill>
                <a:latin typeface="Times New Roman" panose="02020603050405020304" pitchFamily="18" charset="0"/>
              </a:defRPr>
            </a:lvl3pPr>
            <a:lvl4pPr marL="1600200" indent="-228600" defTabSz="866775">
              <a:defRPr sz="2400">
                <a:solidFill>
                  <a:schemeClr val="tx1"/>
                </a:solidFill>
                <a:latin typeface="Times New Roman" panose="02020603050405020304" pitchFamily="18" charset="0"/>
              </a:defRPr>
            </a:lvl4pPr>
            <a:lvl5pPr marL="2057400" indent="-228600" defTabSz="866775">
              <a:defRPr sz="2400">
                <a:solidFill>
                  <a:schemeClr val="tx1"/>
                </a:solidFill>
                <a:latin typeface="Times New Roman" panose="02020603050405020304" pitchFamily="18" charset="0"/>
              </a:defRPr>
            </a:lvl5pPr>
            <a:lvl6pPr marL="2514600" indent="-228600" defTabSz="8667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667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667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66775"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866775" rtl="0" eaLnBrk="1" fontAlgn="base" latinLnBrk="0" hangingPunct="1">
              <a:lnSpc>
                <a:spcPct val="100000"/>
              </a:lnSpc>
              <a:spcBef>
                <a:spcPct val="0"/>
              </a:spcBef>
              <a:spcAft>
                <a:spcPct val="0"/>
              </a:spcAft>
              <a:buClrTx/>
              <a:buSzTx/>
              <a:buFontTx/>
              <a:buNone/>
              <a:tabLst/>
              <a:defRPr/>
            </a:pPr>
            <a:fld id="{5957CE2F-C258-8F41-943E-B638663C065E}" type="datetime1">
              <a:rPr kumimoji="0" lang="en-US"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866775" rtl="0" eaLnBrk="1" fontAlgn="base" latinLnBrk="0" hangingPunct="1">
                <a:lnSpc>
                  <a:spcPct val="100000"/>
                </a:lnSpc>
                <a:spcBef>
                  <a:spcPct val="0"/>
                </a:spcBef>
                <a:spcAft>
                  <a:spcPct val="0"/>
                </a:spcAft>
                <a:buClrTx/>
                <a:buSzTx/>
                <a:buFontTx/>
                <a:buNone/>
                <a:tabLst/>
                <a:defRPr/>
              </a:pPr>
              <a:t>7/15/2021</a:t>
            </a:fld>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4581" name="Slide Number Placeholder 4">
            <a:extLst>
              <a:ext uri="{FF2B5EF4-FFF2-40B4-BE49-F238E27FC236}">
                <a16:creationId xmlns:a16="http://schemas.microsoft.com/office/drawing/2014/main" id="{0B1422EF-8725-9D45-9892-043477B5B0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a:defRPr sz="2400">
                <a:solidFill>
                  <a:schemeClr val="tx1"/>
                </a:solidFill>
                <a:latin typeface="Times New Roman" panose="02020603050405020304" pitchFamily="18" charset="0"/>
              </a:defRPr>
            </a:lvl1pPr>
            <a:lvl2pPr marL="742950" indent="-285750" defTabSz="865188">
              <a:defRPr sz="2400">
                <a:solidFill>
                  <a:schemeClr val="tx1"/>
                </a:solidFill>
                <a:latin typeface="Times New Roman" panose="02020603050405020304" pitchFamily="18" charset="0"/>
              </a:defRPr>
            </a:lvl2pPr>
            <a:lvl3pPr marL="1143000" indent="-228600" defTabSz="865188">
              <a:defRPr sz="2400">
                <a:solidFill>
                  <a:schemeClr val="tx1"/>
                </a:solidFill>
                <a:latin typeface="Times New Roman" panose="02020603050405020304" pitchFamily="18" charset="0"/>
              </a:defRPr>
            </a:lvl3pPr>
            <a:lvl4pPr marL="1600200" indent="-228600" defTabSz="865188">
              <a:defRPr sz="2400">
                <a:solidFill>
                  <a:schemeClr val="tx1"/>
                </a:solidFill>
                <a:latin typeface="Times New Roman" panose="02020603050405020304" pitchFamily="18" charset="0"/>
              </a:defRPr>
            </a:lvl4pPr>
            <a:lvl5pPr marL="2057400" indent="-228600" defTabSz="865188">
              <a:defRPr sz="2400">
                <a:solidFill>
                  <a:schemeClr val="tx1"/>
                </a:solidFill>
                <a:latin typeface="Times New Roman" panose="02020603050405020304" pitchFamily="18" charset="0"/>
              </a:defRPr>
            </a:lvl5pPr>
            <a:lvl6pPr marL="2514600" indent="-228600" defTabSz="8651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651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651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865188" rtl="0" eaLnBrk="1" fontAlgn="base" latinLnBrk="0" hangingPunct="1">
              <a:lnSpc>
                <a:spcPct val="100000"/>
              </a:lnSpc>
              <a:spcBef>
                <a:spcPct val="0"/>
              </a:spcBef>
              <a:spcAft>
                <a:spcPct val="0"/>
              </a:spcAft>
              <a:buClrTx/>
              <a:buSzTx/>
              <a:buFontTx/>
              <a:buNone/>
              <a:tabLst/>
              <a:defRPr/>
            </a:pPr>
            <a:fld id="{666BD15D-E8AD-7146-B79B-B094454E7B8E}" type="slidenum">
              <a:rPr kumimoji="0" lang="en-US"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865188" rtl="0" eaLnBrk="1" fontAlgn="base" latinLnBrk="0" hangingPunct="1">
                <a:lnSpc>
                  <a:spcPct val="100000"/>
                </a:lnSpc>
                <a:spcBef>
                  <a:spcPct val="0"/>
                </a:spcBef>
                <a:spcAft>
                  <a:spcPct val="0"/>
                </a:spcAft>
                <a:buClrTx/>
                <a:buSzTx/>
                <a:buFontTx/>
                <a:buNone/>
                <a:tabLst/>
                <a:defRPr/>
              </a:pPr>
              <a:t>5</a:t>
            </a:fld>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6917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96C9DE6-E3EC-A94D-BBD9-53340E4DD0BC}"/>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88784685-20DD-BB4F-8AEA-4C776F05E5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D93458EA-28F8-EC4C-9C3B-23443F513A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775">
              <a:defRPr sz="2400">
                <a:solidFill>
                  <a:schemeClr val="tx1"/>
                </a:solidFill>
                <a:latin typeface="Times New Roman" panose="02020603050405020304" pitchFamily="18" charset="0"/>
              </a:defRPr>
            </a:lvl1pPr>
            <a:lvl2pPr marL="738188" indent="-282575" defTabSz="866775">
              <a:defRPr sz="2400">
                <a:solidFill>
                  <a:schemeClr val="tx1"/>
                </a:solidFill>
                <a:latin typeface="Times New Roman" panose="02020603050405020304" pitchFamily="18" charset="0"/>
              </a:defRPr>
            </a:lvl2pPr>
            <a:lvl3pPr marL="1135063" indent="-227013" defTabSz="866775">
              <a:defRPr sz="2400">
                <a:solidFill>
                  <a:schemeClr val="tx1"/>
                </a:solidFill>
                <a:latin typeface="Times New Roman" panose="02020603050405020304" pitchFamily="18" charset="0"/>
              </a:defRPr>
            </a:lvl3pPr>
            <a:lvl4pPr marL="1589088" indent="-227013" defTabSz="866775">
              <a:defRPr sz="2400">
                <a:solidFill>
                  <a:schemeClr val="tx1"/>
                </a:solidFill>
                <a:latin typeface="Times New Roman" panose="02020603050405020304" pitchFamily="18" charset="0"/>
              </a:defRPr>
            </a:lvl4pPr>
            <a:lvl5pPr marL="2044700" indent="-227013" defTabSz="866775">
              <a:defRPr sz="2400">
                <a:solidFill>
                  <a:schemeClr val="tx1"/>
                </a:solidFill>
                <a:latin typeface="Times New Roman" panose="02020603050405020304" pitchFamily="18" charset="0"/>
              </a:defRPr>
            </a:lvl5pPr>
            <a:lvl6pPr marL="2501900" indent="-227013" defTabSz="866775" eaLnBrk="0" fontAlgn="base" hangingPunct="0">
              <a:spcBef>
                <a:spcPct val="0"/>
              </a:spcBef>
              <a:spcAft>
                <a:spcPct val="0"/>
              </a:spcAft>
              <a:defRPr sz="2400">
                <a:solidFill>
                  <a:schemeClr val="tx1"/>
                </a:solidFill>
                <a:latin typeface="Times New Roman" panose="02020603050405020304" pitchFamily="18" charset="0"/>
              </a:defRPr>
            </a:lvl6pPr>
            <a:lvl7pPr marL="2959100" indent="-227013" defTabSz="866775" eaLnBrk="0" fontAlgn="base" hangingPunct="0">
              <a:spcBef>
                <a:spcPct val="0"/>
              </a:spcBef>
              <a:spcAft>
                <a:spcPct val="0"/>
              </a:spcAft>
              <a:defRPr sz="2400">
                <a:solidFill>
                  <a:schemeClr val="tx1"/>
                </a:solidFill>
                <a:latin typeface="Times New Roman" panose="02020603050405020304" pitchFamily="18" charset="0"/>
              </a:defRPr>
            </a:lvl7pPr>
            <a:lvl8pPr marL="3416300" indent="-227013" defTabSz="866775" eaLnBrk="0" fontAlgn="base" hangingPunct="0">
              <a:spcBef>
                <a:spcPct val="0"/>
              </a:spcBef>
              <a:spcAft>
                <a:spcPct val="0"/>
              </a:spcAft>
              <a:defRPr sz="2400">
                <a:solidFill>
                  <a:schemeClr val="tx1"/>
                </a:solidFill>
                <a:latin typeface="Times New Roman" panose="02020603050405020304" pitchFamily="18" charset="0"/>
              </a:defRPr>
            </a:lvl8pPr>
            <a:lvl9pPr marL="3873500" indent="-227013" defTabSz="866775"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866775" rtl="0" eaLnBrk="1" fontAlgn="base" latinLnBrk="0" hangingPunct="1">
              <a:lnSpc>
                <a:spcPct val="100000"/>
              </a:lnSpc>
              <a:spcBef>
                <a:spcPct val="0"/>
              </a:spcBef>
              <a:spcAft>
                <a:spcPct val="0"/>
              </a:spcAft>
              <a:buClrTx/>
              <a:buSzTx/>
              <a:buFontTx/>
              <a:buNone/>
              <a:tabLst/>
              <a:defRPr/>
            </a:pPr>
            <a:fld id="{856CED73-89F1-C147-886D-62823E7A9323}" type="slidenum">
              <a:rPr kumimoji="0" lang="en-US"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866775" rtl="0" eaLnBrk="1" fontAlgn="base" latinLnBrk="0" hangingPunct="1">
                <a:lnSpc>
                  <a:spcPct val="100000"/>
                </a:lnSpc>
                <a:spcBef>
                  <a:spcPct val="0"/>
                </a:spcBef>
                <a:spcAft>
                  <a:spcPct val="0"/>
                </a:spcAft>
                <a:buClrTx/>
                <a:buSzTx/>
                <a:buFontTx/>
                <a:buNone/>
                <a:tabLst/>
                <a:defRPr/>
              </a:pPr>
              <a:t>6</a:t>
            </a:fld>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2533" name="Date Placeholder 1">
            <a:extLst>
              <a:ext uri="{FF2B5EF4-FFF2-40B4-BE49-F238E27FC236}">
                <a16:creationId xmlns:a16="http://schemas.microsoft.com/office/drawing/2014/main" id="{6D48A3BA-FBE2-D947-8CA6-F7C8B584535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775">
              <a:defRPr sz="2400">
                <a:solidFill>
                  <a:schemeClr val="tx1"/>
                </a:solidFill>
                <a:latin typeface="Times New Roman" panose="02020603050405020304" pitchFamily="18" charset="0"/>
              </a:defRPr>
            </a:lvl1pPr>
            <a:lvl2pPr marL="738188" indent="-282575" defTabSz="866775">
              <a:defRPr sz="2400">
                <a:solidFill>
                  <a:schemeClr val="tx1"/>
                </a:solidFill>
                <a:latin typeface="Times New Roman" panose="02020603050405020304" pitchFamily="18" charset="0"/>
              </a:defRPr>
            </a:lvl2pPr>
            <a:lvl3pPr marL="1135063" indent="-227013" defTabSz="866775">
              <a:defRPr sz="2400">
                <a:solidFill>
                  <a:schemeClr val="tx1"/>
                </a:solidFill>
                <a:latin typeface="Times New Roman" panose="02020603050405020304" pitchFamily="18" charset="0"/>
              </a:defRPr>
            </a:lvl3pPr>
            <a:lvl4pPr marL="1589088" indent="-227013" defTabSz="866775">
              <a:defRPr sz="2400">
                <a:solidFill>
                  <a:schemeClr val="tx1"/>
                </a:solidFill>
                <a:latin typeface="Times New Roman" panose="02020603050405020304" pitchFamily="18" charset="0"/>
              </a:defRPr>
            </a:lvl4pPr>
            <a:lvl5pPr marL="2044700" indent="-227013" defTabSz="866775">
              <a:defRPr sz="2400">
                <a:solidFill>
                  <a:schemeClr val="tx1"/>
                </a:solidFill>
                <a:latin typeface="Times New Roman" panose="02020603050405020304" pitchFamily="18" charset="0"/>
              </a:defRPr>
            </a:lvl5pPr>
            <a:lvl6pPr marL="2501900" indent="-227013" defTabSz="866775" eaLnBrk="0" fontAlgn="base" hangingPunct="0">
              <a:spcBef>
                <a:spcPct val="0"/>
              </a:spcBef>
              <a:spcAft>
                <a:spcPct val="0"/>
              </a:spcAft>
              <a:defRPr sz="2400">
                <a:solidFill>
                  <a:schemeClr val="tx1"/>
                </a:solidFill>
                <a:latin typeface="Times New Roman" panose="02020603050405020304" pitchFamily="18" charset="0"/>
              </a:defRPr>
            </a:lvl6pPr>
            <a:lvl7pPr marL="2959100" indent="-227013" defTabSz="866775" eaLnBrk="0" fontAlgn="base" hangingPunct="0">
              <a:spcBef>
                <a:spcPct val="0"/>
              </a:spcBef>
              <a:spcAft>
                <a:spcPct val="0"/>
              </a:spcAft>
              <a:defRPr sz="2400">
                <a:solidFill>
                  <a:schemeClr val="tx1"/>
                </a:solidFill>
                <a:latin typeface="Times New Roman" panose="02020603050405020304" pitchFamily="18" charset="0"/>
              </a:defRPr>
            </a:lvl7pPr>
            <a:lvl8pPr marL="3416300" indent="-227013" defTabSz="866775" eaLnBrk="0" fontAlgn="base" hangingPunct="0">
              <a:spcBef>
                <a:spcPct val="0"/>
              </a:spcBef>
              <a:spcAft>
                <a:spcPct val="0"/>
              </a:spcAft>
              <a:defRPr sz="2400">
                <a:solidFill>
                  <a:schemeClr val="tx1"/>
                </a:solidFill>
                <a:latin typeface="Times New Roman" panose="02020603050405020304" pitchFamily="18" charset="0"/>
              </a:defRPr>
            </a:lvl8pPr>
            <a:lvl9pPr marL="3873500" indent="-227013" defTabSz="866775"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866775" rtl="0" eaLnBrk="1" fontAlgn="base" latinLnBrk="0" hangingPunct="1">
              <a:lnSpc>
                <a:spcPct val="100000"/>
              </a:lnSpc>
              <a:spcBef>
                <a:spcPct val="0"/>
              </a:spcBef>
              <a:spcAft>
                <a:spcPct val="0"/>
              </a:spcAft>
              <a:buClrTx/>
              <a:buSzTx/>
              <a:buFontTx/>
              <a:buNone/>
              <a:tabLst/>
              <a:defRPr/>
            </a:pPr>
            <a:fld id="{B7D7044D-D9B1-0A4F-9C79-CCCB4047F69C}" type="datetime1">
              <a:rPr kumimoji="0" lang="en-US"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866775" rtl="0" eaLnBrk="1" fontAlgn="base" latinLnBrk="0" hangingPunct="1">
                <a:lnSpc>
                  <a:spcPct val="100000"/>
                </a:lnSpc>
                <a:spcBef>
                  <a:spcPct val="0"/>
                </a:spcBef>
                <a:spcAft>
                  <a:spcPct val="0"/>
                </a:spcAft>
                <a:buClrTx/>
                <a:buSzTx/>
                <a:buFontTx/>
                <a:buNone/>
                <a:tabLst/>
                <a:defRPr/>
              </a:pPr>
              <a:t>7/15/2021</a:t>
            </a:fld>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89175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96C9DE6-E3EC-A94D-BBD9-53340E4DD0BC}"/>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88784685-20DD-BB4F-8AEA-4C776F05E5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D93458EA-28F8-EC4C-9C3B-23443F513A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775">
              <a:defRPr sz="2400">
                <a:solidFill>
                  <a:schemeClr val="tx1"/>
                </a:solidFill>
                <a:latin typeface="Times New Roman" panose="02020603050405020304" pitchFamily="18" charset="0"/>
              </a:defRPr>
            </a:lvl1pPr>
            <a:lvl2pPr marL="738188" indent="-282575" defTabSz="866775">
              <a:defRPr sz="2400">
                <a:solidFill>
                  <a:schemeClr val="tx1"/>
                </a:solidFill>
                <a:latin typeface="Times New Roman" panose="02020603050405020304" pitchFamily="18" charset="0"/>
              </a:defRPr>
            </a:lvl2pPr>
            <a:lvl3pPr marL="1135063" indent="-227013" defTabSz="866775">
              <a:defRPr sz="2400">
                <a:solidFill>
                  <a:schemeClr val="tx1"/>
                </a:solidFill>
                <a:latin typeface="Times New Roman" panose="02020603050405020304" pitchFamily="18" charset="0"/>
              </a:defRPr>
            </a:lvl3pPr>
            <a:lvl4pPr marL="1589088" indent="-227013" defTabSz="866775">
              <a:defRPr sz="2400">
                <a:solidFill>
                  <a:schemeClr val="tx1"/>
                </a:solidFill>
                <a:latin typeface="Times New Roman" panose="02020603050405020304" pitchFamily="18" charset="0"/>
              </a:defRPr>
            </a:lvl4pPr>
            <a:lvl5pPr marL="2044700" indent="-227013" defTabSz="866775">
              <a:defRPr sz="2400">
                <a:solidFill>
                  <a:schemeClr val="tx1"/>
                </a:solidFill>
                <a:latin typeface="Times New Roman" panose="02020603050405020304" pitchFamily="18" charset="0"/>
              </a:defRPr>
            </a:lvl5pPr>
            <a:lvl6pPr marL="2501900" indent="-227013" defTabSz="866775" eaLnBrk="0" fontAlgn="base" hangingPunct="0">
              <a:spcBef>
                <a:spcPct val="0"/>
              </a:spcBef>
              <a:spcAft>
                <a:spcPct val="0"/>
              </a:spcAft>
              <a:defRPr sz="2400">
                <a:solidFill>
                  <a:schemeClr val="tx1"/>
                </a:solidFill>
                <a:latin typeface="Times New Roman" panose="02020603050405020304" pitchFamily="18" charset="0"/>
              </a:defRPr>
            </a:lvl6pPr>
            <a:lvl7pPr marL="2959100" indent="-227013" defTabSz="866775" eaLnBrk="0" fontAlgn="base" hangingPunct="0">
              <a:spcBef>
                <a:spcPct val="0"/>
              </a:spcBef>
              <a:spcAft>
                <a:spcPct val="0"/>
              </a:spcAft>
              <a:defRPr sz="2400">
                <a:solidFill>
                  <a:schemeClr val="tx1"/>
                </a:solidFill>
                <a:latin typeface="Times New Roman" panose="02020603050405020304" pitchFamily="18" charset="0"/>
              </a:defRPr>
            </a:lvl7pPr>
            <a:lvl8pPr marL="3416300" indent="-227013" defTabSz="866775" eaLnBrk="0" fontAlgn="base" hangingPunct="0">
              <a:spcBef>
                <a:spcPct val="0"/>
              </a:spcBef>
              <a:spcAft>
                <a:spcPct val="0"/>
              </a:spcAft>
              <a:defRPr sz="2400">
                <a:solidFill>
                  <a:schemeClr val="tx1"/>
                </a:solidFill>
                <a:latin typeface="Times New Roman" panose="02020603050405020304" pitchFamily="18" charset="0"/>
              </a:defRPr>
            </a:lvl8pPr>
            <a:lvl9pPr marL="3873500" indent="-227013" defTabSz="866775"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866775" rtl="0" eaLnBrk="1" fontAlgn="base" latinLnBrk="0" hangingPunct="1">
              <a:lnSpc>
                <a:spcPct val="100000"/>
              </a:lnSpc>
              <a:spcBef>
                <a:spcPct val="0"/>
              </a:spcBef>
              <a:spcAft>
                <a:spcPct val="0"/>
              </a:spcAft>
              <a:buClrTx/>
              <a:buSzTx/>
              <a:buFontTx/>
              <a:buNone/>
              <a:tabLst/>
              <a:defRPr/>
            </a:pPr>
            <a:fld id="{856CED73-89F1-C147-886D-62823E7A9323}" type="slidenum">
              <a:rPr kumimoji="0" lang="en-US"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866775" rtl="0" eaLnBrk="1" fontAlgn="base" latinLnBrk="0" hangingPunct="1">
                <a:lnSpc>
                  <a:spcPct val="100000"/>
                </a:lnSpc>
                <a:spcBef>
                  <a:spcPct val="0"/>
                </a:spcBef>
                <a:spcAft>
                  <a:spcPct val="0"/>
                </a:spcAft>
                <a:buClrTx/>
                <a:buSzTx/>
                <a:buFontTx/>
                <a:buNone/>
                <a:tabLst/>
                <a:defRPr/>
              </a:pPr>
              <a:t>7</a:t>
            </a:fld>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2533" name="Date Placeholder 1">
            <a:extLst>
              <a:ext uri="{FF2B5EF4-FFF2-40B4-BE49-F238E27FC236}">
                <a16:creationId xmlns:a16="http://schemas.microsoft.com/office/drawing/2014/main" id="{6D48A3BA-FBE2-D947-8CA6-F7C8B584535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775">
              <a:defRPr sz="2400">
                <a:solidFill>
                  <a:schemeClr val="tx1"/>
                </a:solidFill>
                <a:latin typeface="Times New Roman" panose="02020603050405020304" pitchFamily="18" charset="0"/>
              </a:defRPr>
            </a:lvl1pPr>
            <a:lvl2pPr marL="738188" indent="-282575" defTabSz="866775">
              <a:defRPr sz="2400">
                <a:solidFill>
                  <a:schemeClr val="tx1"/>
                </a:solidFill>
                <a:latin typeface="Times New Roman" panose="02020603050405020304" pitchFamily="18" charset="0"/>
              </a:defRPr>
            </a:lvl2pPr>
            <a:lvl3pPr marL="1135063" indent="-227013" defTabSz="866775">
              <a:defRPr sz="2400">
                <a:solidFill>
                  <a:schemeClr val="tx1"/>
                </a:solidFill>
                <a:latin typeface="Times New Roman" panose="02020603050405020304" pitchFamily="18" charset="0"/>
              </a:defRPr>
            </a:lvl3pPr>
            <a:lvl4pPr marL="1589088" indent="-227013" defTabSz="866775">
              <a:defRPr sz="2400">
                <a:solidFill>
                  <a:schemeClr val="tx1"/>
                </a:solidFill>
                <a:latin typeface="Times New Roman" panose="02020603050405020304" pitchFamily="18" charset="0"/>
              </a:defRPr>
            </a:lvl4pPr>
            <a:lvl5pPr marL="2044700" indent="-227013" defTabSz="866775">
              <a:defRPr sz="2400">
                <a:solidFill>
                  <a:schemeClr val="tx1"/>
                </a:solidFill>
                <a:latin typeface="Times New Roman" panose="02020603050405020304" pitchFamily="18" charset="0"/>
              </a:defRPr>
            </a:lvl5pPr>
            <a:lvl6pPr marL="2501900" indent="-227013" defTabSz="866775" eaLnBrk="0" fontAlgn="base" hangingPunct="0">
              <a:spcBef>
                <a:spcPct val="0"/>
              </a:spcBef>
              <a:spcAft>
                <a:spcPct val="0"/>
              </a:spcAft>
              <a:defRPr sz="2400">
                <a:solidFill>
                  <a:schemeClr val="tx1"/>
                </a:solidFill>
                <a:latin typeface="Times New Roman" panose="02020603050405020304" pitchFamily="18" charset="0"/>
              </a:defRPr>
            </a:lvl6pPr>
            <a:lvl7pPr marL="2959100" indent="-227013" defTabSz="866775" eaLnBrk="0" fontAlgn="base" hangingPunct="0">
              <a:spcBef>
                <a:spcPct val="0"/>
              </a:spcBef>
              <a:spcAft>
                <a:spcPct val="0"/>
              </a:spcAft>
              <a:defRPr sz="2400">
                <a:solidFill>
                  <a:schemeClr val="tx1"/>
                </a:solidFill>
                <a:latin typeface="Times New Roman" panose="02020603050405020304" pitchFamily="18" charset="0"/>
              </a:defRPr>
            </a:lvl7pPr>
            <a:lvl8pPr marL="3416300" indent="-227013" defTabSz="866775" eaLnBrk="0" fontAlgn="base" hangingPunct="0">
              <a:spcBef>
                <a:spcPct val="0"/>
              </a:spcBef>
              <a:spcAft>
                <a:spcPct val="0"/>
              </a:spcAft>
              <a:defRPr sz="2400">
                <a:solidFill>
                  <a:schemeClr val="tx1"/>
                </a:solidFill>
                <a:latin typeface="Times New Roman" panose="02020603050405020304" pitchFamily="18" charset="0"/>
              </a:defRPr>
            </a:lvl8pPr>
            <a:lvl9pPr marL="3873500" indent="-227013" defTabSz="866775"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866775" rtl="0" eaLnBrk="1" fontAlgn="base" latinLnBrk="0" hangingPunct="1">
              <a:lnSpc>
                <a:spcPct val="100000"/>
              </a:lnSpc>
              <a:spcBef>
                <a:spcPct val="0"/>
              </a:spcBef>
              <a:spcAft>
                <a:spcPct val="0"/>
              </a:spcAft>
              <a:buClrTx/>
              <a:buSzTx/>
              <a:buFontTx/>
              <a:buNone/>
              <a:tabLst/>
              <a:defRPr/>
            </a:pPr>
            <a:fld id="{B7D7044D-D9B1-0A4F-9C79-CCCB4047F69C}" type="datetime1">
              <a:rPr kumimoji="0" lang="en-US"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866775" rtl="0" eaLnBrk="1" fontAlgn="base" latinLnBrk="0" hangingPunct="1">
                <a:lnSpc>
                  <a:spcPct val="100000"/>
                </a:lnSpc>
                <a:spcBef>
                  <a:spcPct val="0"/>
                </a:spcBef>
                <a:spcAft>
                  <a:spcPct val="0"/>
                </a:spcAft>
                <a:buClrTx/>
                <a:buSzTx/>
                <a:buFontTx/>
                <a:buNone/>
                <a:tabLst/>
                <a:defRPr/>
              </a:pPr>
              <a:t>7/15/2021</a:t>
            </a:fld>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8917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164E740-7B41-2840-9719-1F8D3AF99A78}"/>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AF12F30F-785D-3740-8EEC-8867A52AA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
        <p:nvSpPr>
          <p:cNvPr id="24580" name="Date Placeholder 3">
            <a:extLst>
              <a:ext uri="{FF2B5EF4-FFF2-40B4-BE49-F238E27FC236}">
                <a16:creationId xmlns:a16="http://schemas.microsoft.com/office/drawing/2014/main" id="{31302658-A296-E84B-A45B-A6501DA8E99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775">
              <a:defRPr sz="2400">
                <a:solidFill>
                  <a:schemeClr val="tx1"/>
                </a:solidFill>
                <a:latin typeface="Times New Roman" panose="02020603050405020304" pitchFamily="18" charset="0"/>
              </a:defRPr>
            </a:lvl1pPr>
            <a:lvl2pPr marL="742950" indent="-285750" defTabSz="866775">
              <a:defRPr sz="2400">
                <a:solidFill>
                  <a:schemeClr val="tx1"/>
                </a:solidFill>
                <a:latin typeface="Times New Roman" panose="02020603050405020304" pitchFamily="18" charset="0"/>
              </a:defRPr>
            </a:lvl2pPr>
            <a:lvl3pPr marL="1143000" indent="-228600" defTabSz="866775">
              <a:defRPr sz="2400">
                <a:solidFill>
                  <a:schemeClr val="tx1"/>
                </a:solidFill>
                <a:latin typeface="Times New Roman" panose="02020603050405020304" pitchFamily="18" charset="0"/>
              </a:defRPr>
            </a:lvl3pPr>
            <a:lvl4pPr marL="1600200" indent="-228600" defTabSz="866775">
              <a:defRPr sz="2400">
                <a:solidFill>
                  <a:schemeClr val="tx1"/>
                </a:solidFill>
                <a:latin typeface="Times New Roman" panose="02020603050405020304" pitchFamily="18" charset="0"/>
              </a:defRPr>
            </a:lvl4pPr>
            <a:lvl5pPr marL="2057400" indent="-228600" defTabSz="866775">
              <a:defRPr sz="2400">
                <a:solidFill>
                  <a:schemeClr val="tx1"/>
                </a:solidFill>
                <a:latin typeface="Times New Roman" panose="02020603050405020304" pitchFamily="18" charset="0"/>
              </a:defRPr>
            </a:lvl5pPr>
            <a:lvl6pPr marL="2514600" indent="-228600" defTabSz="8667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667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667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66775"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866775" rtl="0" eaLnBrk="1" fontAlgn="base" latinLnBrk="0" hangingPunct="1">
              <a:lnSpc>
                <a:spcPct val="100000"/>
              </a:lnSpc>
              <a:spcBef>
                <a:spcPct val="0"/>
              </a:spcBef>
              <a:spcAft>
                <a:spcPct val="0"/>
              </a:spcAft>
              <a:buClrTx/>
              <a:buSzTx/>
              <a:buFontTx/>
              <a:buNone/>
              <a:tabLst/>
              <a:defRPr/>
            </a:pPr>
            <a:fld id="{5957CE2F-C258-8F41-943E-B638663C065E}" type="datetime1">
              <a:rPr kumimoji="0" lang="en-US"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866775" rtl="0" eaLnBrk="1" fontAlgn="base" latinLnBrk="0" hangingPunct="1">
                <a:lnSpc>
                  <a:spcPct val="100000"/>
                </a:lnSpc>
                <a:spcBef>
                  <a:spcPct val="0"/>
                </a:spcBef>
                <a:spcAft>
                  <a:spcPct val="0"/>
                </a:spcAft>
                <a:buClrTx/>
                <a:buSzTx/>
                <a:buFontTx/>
                <a:buNone/>
                <a:tabLst/>
                <a:defRPr/>
              </a:pPr>
              <a:t>7/15/2021</a:t>
            </a:fld>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4581" name="Slide Number Placeholder 4">
            <a:extLst>
              <a:ext uri="{FF2B5EF4-FFF2-40B4-BE49-F238E27FC236}">
                <a16:creationId xmlns:a16="http://schemas.microsoft.com/office/drawing/2014/main" id="{0B1422EF-8725-9D45-9892-043477B5B0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a:defRPr sz="2400">
                <a:solidFill>
                  <a:schemeClr val="tx1"/>
                </a:solidFill>
                <a:latin typeface="Times New Roman" panose="02020603050405020304" pitchFamily="18" charset="0"/>
              </a:defRPr>
            </a:lvl1pPr>
            <a:lvl2pPr marL="742950" indent="-285750" defTabSz="865188">
              <a:defRPr sz="2400">
                <a:solidFill>
                  <a:schemeClr val="tx1"/>
                </a:solidFill>
                <a:latin typeface="Times New Roman" panose="02020603050405020304" pitchFamily="18" charset="0"/>
              </a:defRPr>
            </a:lvl2pPr>
            <a:lvl3pPr marL="1143000" indent="-228600" defTabSz="865188">
              <a:defRPr sz="2400">
                <a:solidFill>
                  <a:schemeClr val="tx1"/>
                </a:solidFill>
                <a:latin typeface="Times New Roman" panose="02020603050405020304" pitchFamily="18" charset="0"/>
              </a:defRPr>
            </a:lvl3pPr>
            <a:lvl4pPr marL="1600200" indent="-228600" defTabSz="865188">
              <a:defRPr sz="2400">
                <a:solidFill>
                  <a:schemeClr val="tx1"/>
                </a:solidFill>
                <a:latin typeface="Times New Roman" panose="02020603050405020304" pitchFamily="18" charset="0"/>
              </a:defRPr>
            </a:lvl4pPr>
            <a:lvl5pPr marL="2057400" indent="-228600" defTabSz="865188">
              <a:defRPr sz="2400">
                <a:solidFill>
                  <a:schemeClr val="tx1"/>
                </a:solidFill>
                <a:latin typeface="Times New Roman" panose="02020603050405020304" pitchFamily="18" charset="0"/>
              </a:defRPr>
            </a:lvl5pPr>
            <a:lvl6pPr marL="2514600" indent="-228600" defTabSz="8651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651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651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865188" rtl="0" eaLnBrk="1" fontAlgn="base" latinLnBrk="0" hangingPunct="1">
              <a:lnSpc>
                <a:spcPct val="100000"/>
              </a:lnSpc>
              <a:spcBef>
                <a:spcPct val="0"/>
              </a:spcBef>
              <a:spcAft>
                <a:spcPct val="0"/>
              </a:spcAft>
              <a:buClrTx/>
              <a:buSzTx/>
              <a:buFontTx/>
              <a:buNone/>
              <a:tabLst/>
              <a:defRPr/>
            </a:pPr>
            <a:fld id="{666BD15D-E8AD-7146-B79B-B094454E7B8E}" type="slidenum">
              <a:rPr kumimoji="0" lang="en-US"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865188" rtl="0" eaLnBrk="1" fontAlgn="base" latinLnBrk="0" hangingPunct="1">
                <a:lnSpc>
                  <a:spcPct val="100000"/>
                </a:lnSpc>
                <a:spcBef>
                  <a:spcPct val="0"/>
                </a:spcBef>
                <a:spcAft>
                  <a:spcPct val="0"/>
                </a:spcAft>
                <a:buClrTx/>
                <a:buSzTx/>
                <a:buFontTx/>
                <a:buNone/>
                <a:tabLst/>
                <a:defRPr/>
              </a:pPr>
              <a:t>8</a:t>
            </a:fld>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5549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164E740-7B41-2840-9719-1F8D3AF99A78}"/>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AF12F30F-785D-3740-8EEC-8867A52AA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
        <p:nvSpPr>
          <p:cNvPr id="24580" name="Date Placeholder 3">
            <a:extLst>
              <a:ext uri="{FF2B5EF4-FFF2-40B4-BE49-F238E27FC236}">
                <a16:creationId xmlns:a16="http://schemas.microsoft.com/office/drawing/2014/main" id="{31302658-A296-E84B-A45B-A6501DA8E99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775">
              <a:defRPr sz="2400">
                <a:solidFill>
                  <a:schemeClr val="tx1"/>
                </a:solidFill>
                <a:latin typeface="Times New Roman" panose="02020603050405020304" pitchFamily="18" charset="0"/>
              </a:defRPr>
            </a:lvl1pPr>
            <a:lvl2pPr marL="742950" indent="-285750" defTabSz="866775">
              <a:defRPr sz="2400">
                <a:solidFill>
                  <a:schemeClr val="tx1"/>
                </a:solidFill>
                <a:latin typeface="Times New Roman" panose="02020603050405020304" pitchFamily="18" charset="0"/>
              </a:defRPr>
            </a:lvl2pPr>
            <a:lvl3pPr marL="1143000" indent="-228600" defTabSz="866775">
              <a:defRPr sz="2400">
                <a:solidFill>
                  <a:schemeClr val="tx1"/>
                </a:solidFill>
                <a:latin typeface="Times New Roman" panose="02020603050405020304" pitchFamily="18" charset="0"/>
              </a:defRPr>
            </a:lvl3pPr>
            <a:lvl4pPr marL="1600200" indent="-228600" defTabSz="866775">
              <a:defRPr sz="2400">
                <a:solidFill>
                  <a:schemeClr val="tx1"/>
                </a:solidFill>
                <a:latin typeface="Times New Roman" panose="02020603050405020304" pitchFamily="18" charset="0"/>
              </a:defRPr>
            </a:lvl4pPr>
            <a:lvl5pPr marL="2057400" indent="-228600" defTabSz="866775">
              <a:defRPr sz="2400">
                <a:solidFill>
                  <a:schemeClr val="tx1"/>
                </a:solidFill>
                <a:latin typeface="Times New Roman" panose="02020603050405020304" pitchFamily="18" charset="0"/>
              </a:defRPr>
            </a:lvl5pPr>
            <a:lvl6pPr marL="2514600" indent="-228600" defTabSz="8667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667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667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66775"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866775" rtl="0" eaLnBrk="1" fontAlgn="base" latinLnBrk="0" hangingPunct="1">
              <a:lnSpc>
                <a:spcPct val="100000"/>
              </a:lnSpc>
              <a:spcBef>
                <a:spcPct val="0"/>
              </a:spcBef>
              <a:spcAft>
                <a:spcPct val="0"/>
              </a:spcAft>
              <a:buClrTx/>
              <a:buSzTx/>
              <a:buFontTx/>
              <a:buNone/>
              <a:tabLst/>
              <a:defRPr/>
            </a:pPr>
            <a:fld id="{5957CE2F-C258-8F41-943E-B638663C065E}" type="datetime1">
              <a:rPr kumimoji="0" lang="en-US"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866775" rtl="0" eaLnBrk="1" fontAlgn="base" latinLnBrk="0" hangingPunct="1">
                <a:lnSpc>
                  <a:spcPct val="100000"/>
                </a:lnSpc>
                <a:spcBef>
                  <a:spcPct val="0"/>
                </a:spcBef>
                <a:spcAft>
                  <a:spcPct val="0"/>
                </a:spcAft>
                <a:buClrTx/>
                <a:buSzTx/>
                <a:buFontTx/>
                <a:buNone/>
                <a:tabLst/>
                <a:defRPr/>
              </a:pPr>
              <a:t>7/15/2021</a:t>
            </a:fld>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4581" name="Slide Number Placeholder 4">
            <a:extLst>
              <a:ext uri="{FF2B5EF4-FFF2-40B4-BE49-F238E27FC236}">
                <a16:creationId xmlns:a16="http://schemas.microsoft.com/office/drawing/2014/main" id="{0B1422EF-8725-9D45-9892-043477B5B0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a:defRPr sz="2400">
                <a:solidFill>
                  <a:schemeClr val="tx1"/>
                </a:solidFill>
                <a:latin typeface="Times New Roman" panose="02020603050405020304" pitchFamily="18" charset="0"/>
              </a:defRPr>
            </a:lvl1pPr>
            <a:lvl2pPr marL="742950" indent="-285750" defTabSz="865188">
              <a:defRPr sz="2400">
                <a:solidFill>
                  <a:schemeClr val="tx1"/>
                </a:solidFill>
                <a:latin typeface="Times New Roman" panose="02020603050405020304" pitchFamily="18" charset="0"/>
              </a:defRPr>
            </a:lvl2pPr>
            <a:lvl3pPr marL="1143000" indent="-228600" defTabSz="865188">
              <a:defRPr sz="2400">
                <a:solidFill>
                  <a:schemeClr val="tx1"/>
                </a:solidFill>
                <a:latin typeface="Times New Roman" panose="02020603050405020304" pitchFamily="18" charset="0"/>
              </a:defRPr>
            </a:lvl3pPr>
            <a:lvl4pPr marL="1600200" indent="-228600" defTabSz="865188">
              <a:defRPr sz="2400">
                <a:solidFill>
                  <a:schemeClr val="tx1"/>
                </a:solidFill>
                <a:latin typeface="Times New Roman" panose="02020603050405020304" pitchFamily="18" charset="0"/>
              </a:defRPr>
            </a:lvl4pPr>
            <a:lvl5pPr marL="2057400" indent="-228600" defTabSz="865188">
              <a:defRPr sz="2400">
                <a:solidFill>
                  <a:schemeClr val="tx1"/>
                </a:solidFill>
                <a:latin typeface="Times New Roman" panose="02020603050405020304" pitchFamily="18" charset="0"/>
              </a:defRPr>
            </a:lvl5pPr>
            <a:lvl6pPr marL="2514600" indent="-228600" defTabSz="8651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651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651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865188" rtl="0" eaLnBrk="1" fontAlgn="base" latinLnBrk="0" hangingPunct="1">
              <a:lnSpc>
                <a:spcPct val="100000"/>
              </a:lnSpc>
              <a:spcBef>
                <a:spcPct val="0"/>
              </a:spcBef>
              <a:spcAft>
                <a:spcPct val="0"/>
              </a:spcAft>
              <a:buClrTx/>
              <a:buSzTx/>
              <a:buFontTx/>
              <a:buNone/>
              <a:tabLst/>
              <a:defRPr/>
            </a:pPr>
            <a:fld id="{666BD15D-E8AD-7146-B79B-B094454E7B8E}" type="slidenum">
              <a:rPr kumimoji="0" lang="en-US"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865188" rtl="0" eaLnBrk="1" fontAlgn="base" latinLnBrk="0" hangingPunct="1">
                <a:lnSpc>
                  <a:spcPct val="100000"/>
                </a:lnSpc>
                <a:spcBef>
                  <a:spcPct val="0"/>
                </a:spcBef>
                <a:spcAft>
                  <a:spcPct val="0"/>
                </a:spcAft>
                <a:buClrTx/>
                <a:buSzTx/>
                <a:buFontTx/>
                <a:buNone/>
                <a:tabLst/>
                <a:defRPr/>
              </a:pPr>
              <a:t>9</a:t>
            </a:fld>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55492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74747C-270C-404B-90F1-710EC38EDA69}" type="slidenum">
              <a:rPr lang="en-US" smtClean="0"/>
              <a:pPr/>
              <a:t>12</a:t>
            </a:fld>
            <a:endParaRPr lang="en-US"/>
          </a:p>
        </p:txBody>
      </p:sp>
    </p:spTree>
    <p:extLst>
      <p:ext uri="{BB962C8B-B14F-4D97-AF65-F5344CB8AC3E}">
        <p14:creationId xmlns:p14="http://schemas.microsoft.com/office/powerpoint/2010/main" val="423409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6" name="Slide Number Placeholder 5"/>
          <p:cNvSpPr>
            <a:spLocks noGrp="1"/>
          </p:cNvSpPr>
          <p:nvPr>
            <p:ph type="sldNum" sz="quarter" idx="12"/>
          </p:nvPr>
        </p:nvSpPr>
        <p:spPr/>
        <p:txBody>
          <a:bodyPr/>
          <a:lstStyle/>
          <a:p>
            <a:pPr defTabSz="914355">
              <a:defRPr/>
            </a:pPr>
            <a:fld id="{43E39B12-56DE-4700-A2CE-5EA0C4B79B9F}" type="slidenum">
              <a:rPr lang="en-US" smtClean="0">
                <a:solidFill>
                  <a:prstClr val="black"/>
                </a:solidFill>
                <a:latin typeface="Perpetua"/>
              </a:rPr>
              <a:pPr defTabSz="914355">
                <a:defRPr/>
              </a:pPr>
              <a:t>‹#›</a:t>
            </a:fld>
            <a:endParaRPr lang="en-US">
              <a:solidFill>
                <a:prstClr val="black"/>
              </a:solidFill>
              <a:latin typeface="Perpetua"/>
            </a:endParaRPr>
          </a:p>
        </p:txBody>
      </p:sp>
    </p:spTree>
    <p:extLst>
      <p:ext uri="{BB962C8B-B14F-4D97-AF65-F5344CB8AC3E}">
        <p14:creationId xmlns:p14="http://schemas.microsoft.com/office/powerpoint/2010/main" val="175033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7" name="Slide Number Placeholder 6"/>
          <p:cNvSpPr>
            <a:spLocks noGrp="1"/>
          </p:cNvSpPr>
          <p:nvPr>
            <p:ph type="sldNum" sz="quarter" idx="12"/>
          </p:nvPr>
        </p:nvSpPr>
        <p:spPr/>
        <p:txBody>
          <a:bodyPr/>
          <a:lstStyle/>
          <a:p>
            <a:pPr defTabSz="914355">
              <a:defRPr/>
            </a:pPr>
            <a:fld id="{43E39B12-56DE-4700-A2CE-5EA0C4B79B9F}" type="slidenum">
              <a:rPr lang="en-US" smtClean="0">
                <a:solidFill>
                  <a:prstClr val="black"/>
                </a:solidFill>
                <a:latin typeface="Perpetua"/>
              </a:rPr>
              <a:pPr defTabSz="914355">
                <a:defRPr/>
              </a:pPr>
              <a:t>‹#›</a:t>
            </a:fld>
            <a:endParaRPr lang="en-US">
              <a:solidFill>
                <a:prstClr val="black"/>
              </a:solidFill>
              <a:latin typeface="Perpetua"/>
            </a:endParaRPr>
          </a:p>
        </p:txBody>
      </p:sp>
    </p:spTree>
    <p:extLst>
      <p:ext uri="{BB962C8B-B14F-4D97-AF65-F5344CB8AC3E}">
        <p14:creationId xmlns:p14="http://schemas.microsoft.com/office/powerpoint/2010/main" val="27394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6" name="Slide Number Placeholder 5"/>
          <p:cNvSpPr>
            <a:spLocks noGrp="1"/>
          </p:cNvSpPr>
          <p:nvPr>
            <p:ph type="sldNum" sz="quarter" idx="12"/>
          </p:nvPr>
        </p:nvSpPr>
        <p:spPr/>
        <p:txBody>
          <a:bodyPr/>
          <a:lstStyle/>
          <a:p>
            <a:pPr defTabSz="914355">
              <a:defRPr/>
            </a:pPr>
            <a:fld id="{43E39B12-56DE-4700-A2CE-5EA0C4B79B9F}" type="slidenum">
              <a:rPr lang="en-US" smtClean="0">
                <a:solidFill>
                  <a:prstClr val="black"/>
                </a:solidFill>
                <a:latin typeface="Perpetua"/>
              </a:rPr>
              <a:pPr defTabSz="914355">
                <a:defRPr/>
              </a:pPr>
              <a:t>‹#›</a:t>
            </a:fld>
            <a:endParaRPr lang="en-US">
              <a:solidFill>
                <a:prstClr val="black"/>
              </a:solidFill>
              <a:latin typeface="Perpetua"/>
            </a:endParaRPr>
          </a:p>
        </p:txBody>
      </p:sp>
    </p:spTree>
    <p:extLst>
      <p:ext uri="{BB962C8B-B14F-4D97-AF65-F5344CB8AC3E}">
        <p14:creationId xmlns:p14="http://schemas.microsoft.com/office/powerpoint/2010/main" val="247104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6" name="Slide Number Placeholder 5"/>
          <p:cNvSpPr>
            <a:spLocks noGrp="1"/>
          </p:cNvSpPr>
          <p:nvPr>
            <p:ph type="sldNum" sz="quarter" idx="12"/>
          </p:nvPr>
        </p:nvSpPr>
        <p:spPr/>
        <p:txBody>
          <a:bodyPr/>
          <a:lstStyle/>
          <a:p>
            <a:pPr defTabSz="914355">
              <a:defRPr/>
            </a:pPr>
            <a:fld id="{43E39B12-56DE-4700-A2CE-5EA0C4B79B9F}" type="slidenum">
              <a:rPr lang="en-US" smtClean="0">
                <a:solidFill>
                  <a:prstClr val="black"/>
                </a:solidFill>
                <a:latin typeface="Perpetua"/>
              </a:rPr>
              <a:pPr defTabSz="914355">
                <a:defRPr/>
              </a:pPr>
              <a:t>‹#›</a:t>
            </a:fld>
            <a:endParaRPr lang="en-US">
              <a:solidFill>
                <a:prstClr val="black"/>
              </a:solidFill>
              <a:latin typeface="Perpetua"/>
            </a:endParaRPr>
          </a:p>
        </p:txBody>
      </p:sp>
    </p:spTree>
    <p:extLst>
      <p:ext uri="{BB962C8B-B14F-4D97-AF65-F5344CB8AC3E}">
        <p14:creationId xmlns:p14="http://schemas.microsoft.com/office/powerpoint/2010/main" val="2501735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354" y="78583"/>
            <a:ext cx="8557846" cy="320279"/>
          </a:xfrm>
        </p:spPr>
        <p:txBody>
          <a:bodyPr/>
          <a:lstStyle/>
          <a:p>
            <a:r>
              <a:rPr lang="en-US"/>
              <a:t>Click to edit Master title style</a:t>
            </a:r>
          </a:p>
        </p:txBody>
      </p:sp>
      <p:sp>
        <p:nvSpPr>
          <p:cNvPr id="3" name="Text Placeholder 2"/>
          <p:cNvSpPr>
            <a:spLocks noGrp="1"/>
          </p:cNvSpPr>
          <p:nvPr>
            <p:ph type="body" sz="half" idx="1"/>
          </p:nvPr>
        </p:nvSpPr>
        <p:spPr>
          <a:xfrm>
            <a:off x="304800" y="742950"/>
            <a:ext cx="4196862" cy="371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338" y="742950"/>
            <a:ext cx="4196862" cy="371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Oval 88">
            <a:extLst>
              <a:ext uri="{FF2B5EF4-FFF2-40B4-BE49-F238E27FC236}">
                <a16:creationId xmlns:a16="http://schemas.microsoft.com/office/drawing/2014/main" id="{62EB27E0-DDE7-44E9-A598-129A5636529C}"/>
              </a:ext>
            </a:extLst>
          </p:cNvPr>
          <p:cNvSpPr>
            <a:spLocks noGrp="1" noChangeArrowheads="1"/>
          </p:cNvSpPr>
          <p:nvPr>
            <p:ph type="sldNum" sz="quarter" idx="10"/>
          </p:nvPr>
        </p:nvSpPr>
        <p:spPr/>
        <p:txBody>
          <a:bodyPr/>
          <a:lstStyle>
            <a:lvl1pPr>
              <a:defRPr/>
            </a:lvl1pPr>
          </a:lstStyle>
          <a:p>
            <a:pPr defTabSz="914355">
              <a:defRPr/>
            </a:pPr>
            <a:fld id="{49BA43DF-D521-4F92-A808-F12450CDEC7F}" type="slidenum">
              <a:rPr lang="en-US" altLang="en-US" smtClean="0">
                <a:solidFill>
                  <a:prstClr val="black"/>
                </a:solidFill>
                <a:latin typeface="Perpetua"/>
              </a:rPr>
              <a:pPr defTabSz="914355">
                <a:defRPr/>
              </a:pPr>
              <a:t>‹#›</a:t>
            </a:fld>
            <a:endParaRPr lang="en-US" altLang="en-US">
              <a:solidFill>
                <a:prstClr val="black"/>
              </a:solidFill>
              <a:latin typeface="Perpetua"/>
            </a:endParaRPr>
          </a:p>
        </p:txBody>
      </p:sp>
    </p:spTree>
    <p:extLst>
      <p:ext uri="{BB962C8B-B14F-4D97-AF65-F5344CB8AC3E}">
        <p14:creationId xmlns:p14="http://schemas.microsoft.com/office/powerpoint/2010/main" val="20494081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92369" y="205978"/>
            <a:ext cx="8258908" cy="594122"/>
          </a:xfrm>
          <a:prstGeom prst="rect">
            <a:avLst/>
          </a:prstGeom>
          <a:noFill/>
          <a:ln>
            <a:noFill/>
          </a:ln>
        </p:spPr>
        <p:txBody>
          <a:bodyPr/>
          <a:lstStyle/>
          <a:p>
            <a:pPr lvl="0"/>
            <a:r>
              <a:rPr lang="en-US" dirty="0"/>
              <a:t>Click to edit Master title style</a:t>
            </a:r>
          </a:p>
        </p:txBody>
      </p:sp>
    </p:spTree>
    <p:extLst>
      <p:ext uri="{BB962C8B-B14F-4D97-AF65-F5344CB8AC3E}">
        <p14:creationId xmlns:p14="http://schemas.microsoft.com/office/powerpoint/2010/main" val="235507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4646" y="3084403"/>
            <a:ext cx="3193059" cy="554815"/>
          </a:xfrm>
        </p:spPr>
        <p:txBody>
          <a:bodyPr anchor="b">
            <a:noAutofit/>
          </a:bodyPr>
          <a:lstStyle>
            <a:lvl1pPr algn="ctr">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86532" y="3849765"/>
            <a:ext cx="3189286" cy="453524"/>
          </a:xfrm>
        </p:spPr>
        <p:txBody>
          <a:bodyPr anchor="t"/>
          <a:lstStyle>
            <a:lvl1pPr marL="0" indent="0" algn="ctr">
              <a:buNone/>
              <a:defRPr sz="2000">
                <a:solidFill>
                  <a:schemeClr val="tx1"/>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697820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81354" y="78583"/>
            <a:ext cx="8557846" cy="320279"/>
          </a:xfrm>
        </p:spPr>
        <p:txBody>
          <a:bodyPr/>
          <a:lstStyle/>
          <a:p>
            <a:r>
              <a:rPr lang="en-US"/>
              <a:t>Click to edit Master title style</a:t>
            </a:r>
          </a:p>
        </p:txBody>
      </p:sp>
      <p:sp>
        <p:nvSpPr>
          <p:cNvPr id="3" name="SmartArt Placeholder 2"/>
          <p:cNvSpPr>
            <a:spLocks noGrp="1"/>
          </p:cNvSpPr>
          <p:nvPr>
            <p:ph type="dgm" idx="1"/>
          </p:nvPr>
        </p:nvSpPr>
        <p:spPr>
          <a:xfrm>
            <a:off x="304800" y="742950"/>
            <a:ext cx="8534400" cy="3714750"/>
          </a:xfrm>
        </p:spPr>
        <p:txBody>
          <a:bodyPr/>
          <a:lstStyle/>
          <a:p>
            <a:pPr lvl="0"/>
            <a:endParaRPr lang="en-US" noProof="0"/>
          </a:p>
        </p:txBody>
      </p:sp>
      <p:sp>
        <p:nvSpPr>
          <p:cNvPr id="4" name="Oval 88">
            <a:extLst>
              <a:ext uri="{FF2B5EF4-FFF2-40B4-BE49-F238E27FC236}">
                <a16:creationId xmlns:a16="http://schemas.microsoft.com/office/drawing/2014/main" id="{7EE181F6-280C-411C-A021-C31402C894C3}"/>
              </a:ext>
            </a:extLst>
          </p:cNvPr>
          <p:cNvSpPr>
            <a:spLocks noGrp="1" noChangeArrowheads="1"/>
          </p:cNvSpPr>
          <p:nvPr>
            <p:ph type="sldNum" sz="quarter" idx="10"/>
          </p:nvPr>
        </p:nvSpPr>
        <p:spPr/>
        <p:txBody>
          <a:bodyPr/>
          <a:lstStyle>
            <a:lvl1pPr>
              <a:defRPr/>
            </a:lvl1pPr>
          </a:lstStyle>
          <a:p>
            <a:pPr defTabSz="914355">
              <a:defRPr/>
            </a:pPr>
            <a:fld id="{4276492D-AB42-4E5F-AA29-4EFAA2B8B97D}" type="slidenum">
              <a:rPr lang="en-US" altLang="en-US" smtClean="0">
                <a:solidFill>
                  <a:prstClr val="black"/>
                </a:solidFill>
                <a:latin typeface="Perpetua"/>
              </a:rPr>
              <a:pPr defTabSz="914355">
                <a:defRPr/>
              </a:pPr>
              <a:t>‹#›</a:t>
            </a:fld>
            <a:endParaRPr lang="en-US" altLang="en-US">
              <a:solidFill>
                <a:prstClr val="black"/>
              </a:solidFill>
              <a:latin typeface="Perpetua"/>
            </a:endParaRPr>
          </a:p>
        </p:txBody>
      </p:sp>
    </p:spTree>
    <p:extLst>
      <p:ext uri="{BB962C8B-B14F-4D97-AF65-F5344CB8AC3E}">
        <p14:creationId xmlns:p14="http://schemas.microsoft.com/office/powerpoint/2010/main" val="300546124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720" y="63780"/>
            <a:ext cx="8077200" cy="391864"/>
          </a:xfrm>
        </p:spPr>
        <p:txBody>
          <a:bodyPr anchor="b"/>
          <a:lstStyle>
            <a:lvl1pPr algn="l">
              <a:defRPr sz="1800" b="1" i="1">
                <a:solidFill>
                  <a:schemeClr val="accent3"/>
                </a:solidFill>
              </a:defRPr>
            </a:lvl1pPr>
          </a:lstStyle>
          <a:p>
            <a:r>
              <a:rPr lang="en-US" dirty="0"/>
              <a:t>CLICK TO EDIT MASTER TITLE STYLE</a:t>
            </a:r>
          </a:p>
        </p:txBody>
      </p:sp>
      <p:sp>
        <p:nvSpPr>
          <p:cNvPr id="8" name="Rectangle 7"/>
          <p:cNvSpPr/>
          <p:nvPr userDrawn="1"/>
        </p:nvSpPr>
        <p:spPr>
          <a:xfrm>
            <a:off x="0" y="4937760"/>
            <a:ext cx="9144000" cy="205740"/>
          </a:xfrm>
          <a:prstGeom prst="rect">
            <a:avLst/>
          </a:prstGeom>
          <a:gradFill flip="none" rotWithShape="1">
            <a:gsLst>
              <a:gs pos="14000">
                <a:srgbClr val="4172AD"/>
              </a:gs>
              <a:gs pos="74000">
                <a:schemeClr val="accent1">
                  <a:lumMod val="20000"/>
                  <a:lumOff val="80000"/>
                </a:schemeClr>
              </a:gs>
              <a:gs pos="94000">
                <a:schemeClr val="accent1">
                  <a:lumMod val="40000"/>
                  <a:lumOff val="60000"/>
                </a:schemeClr>
              </a:gs>
              <a:gs pos="86000">
                <a:schemeClr val="accent1">
                  <a:lumMod val="75000"/>
                </a:schemeClr>
              </a:gs>
              <a:gs pos="0">
                <a:schemeClr val="accent1">
                  <a:tint val="66000"/>
                  <a:satMod val="160000"/>
                </a:schemeClr>
              </a:gs>
              <a:gs pos="45000">
                <a:schemeClr val="accent1">
                  <a:tint val="44500"/>
                  <a:satMod val="160000"/>
                </a:schemeClr>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86103"/>
          <a:stretch/>
        </p:blipFill>
        <p:spPr>
          <a:xfrm>
            <a:off x="8638887" y="94473"/>
            <a:ext cx="295565" cy="487114"/>
          </a:xfrm>
          <a:prstGeom prst="rect">
            <a:avLst/>
          </a:prstGeom>
        </p:spPr>
      </p:pic>
      <p:sp>
        <p:nvSpPr>
          <p:cNvPr id="6" name="Slide Number Placeholder 5"/>
          <p:cNvSpPr>
            <a:spLocks noGrp="1"/>
          </p:cNvSpPr>
          <p:nvPr>
            <p:ph type="sldNum" sz="quarter" idx="12"/>
          </p:nvPr>
        </p:nvSpPr>
        <p:spPr>
          <a:xfrm>
            <a:off x="6908800" y="4917185"/>
            <a:ext cx="2133600" cy="226317"/>
          </a:xfrm>
        </p:spPr>
        <p:txBody>
          <a:bodyPr/>
          <a:lstStyle>
            <a:lvl1pPr>
              <a:defRPr sz="1000"/>
            </a:lvl1pPr>
          </a:lstStyle>
          <a:p>
            <a:pPr defTabSz="914355">
              <a:defRPr/>
            </a:pPr>
            <a:fld id="{43E39B12-56DE-4700-A2CE-5EA0C4B79B9F}" type="slidenum">
              <a:rPr lang="en-US" smtClean="0">
                <a:solidFill>
                  <a:prstClr val="black"/>
                </a:solidFill>
                <a:latin typeface="Perpetua"/>
              </a:rPr>
              <a:pPr defTabSz="914355">
                <a:defRPr/>
              </a:pPr>
              <a:t>‹#›</a:t>
            </a:fld>
            <a:endParaRPr lang="en-US" dirty="0">
              <a:solidFill>
                <a:prstClr val="black"/>
              </a:solidFill>
              <a:latin typeface="Perpetua"/>
            </a:endParaRPr>
          </a:p>
        </p:txBody>
      </p:sp>
    </p:spTree>
    <p:extLst>
      <p:ext uri="{BB962C8B-B14F-4D97-AF65-F5344CB8AC3E}">
        <p14:creationId xmlns:p14="http://schemas.microsoft.com/office/powerpoint/2010/main" val="4086948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5" name="Subtitle 2"/>
          <p:cNvSpPr>
            <a:spLocks noGrp="1"/>
          </p:cNvSpPr>
          <p:nvPr>
            <p:ph type="body" sz="quarter" idx="32"/>
          </p:nvPr>
        </p:nvSpPr>
        <p:spPr>
          <a:xfrm>
            <a:off x="323850" y="756000"/>
            <a:ext cx="8504635" cy="270000"/>
          </a:xfrm>
        </p:spPr>
        <p:txBody>
          <a:bodyPr/>
          <a:lstStyle>
            <a:lvl1pPr marL="0" indent="0">
              <a:buNone/>
              <a:defRPr/>
            </a:lvl1pPr>
            <a:lvl2pPr marL="162521" indent="0">
              <a:buNone/>
              <a:defRPr/>
            </a:lvl2pPr>
            <a:lvl3pPr marL="330845" indent="0">
              <a:buNone/>
              <a:defRPr/>
            </a:lvl3pPr>
            <a:lvl4pPr marL="493365" indent="0">
              <a:buNone/>
              <a:defRPr/>
            </a:lvl4pPr>
            <a:lvl5pPr marL="655886" indent="0">
              <a:buNone/>
              <a:defRPr/>
            </a:lvl5pPr>
          </a:lstStyle>
          <a:p>
            <a:pPr lvl="0"/>
            <a:r>
              <a:rPr lang="en-US" noProof="0"/>
              <a:t>Click to edit Master text styles</a:t>
            </a:r>
          </a:p>
        </p:txBody>
      </p:sp>
      <p:sp>
        <p:nvSpPr>
          <p:cNvPr id="4" name="Footer Placeholder 2">
            <a:extLst>
              <a:ext uri="{FF2B5EF4-FFF2-40B4-BE49-F238E27FC236}">
                <a16:creationId xmlns:a16="http://schemas.microsoft.com/office/drawing/2014/main" id="{47A26A8C-7CC1-A244-B1F1-7124B49BE099}"/>
              </a:ext>
            </a:extLst>
          </p:cNvPr>
          <p:cNvSpPr>
            <a:spLocks noGrp="1"/>
          </p:cNvSpPr>
          <p:nvPr>
            <p:ph type="ftr" sz="quarter" idx="33"/>
          </p:nvPr>
        </p:nvSpPr>
        <p:spPr/>
        <p:txBody>
          <a:bodyPr/>
          <a:lstStyle>
            <a:lvl1pPr>
              <a:defRPr/>
            </a:lvl1pPr>
          </a:lstStyle>
          <a:p>
            <a:pPr>
              <a:defRPr/>
            </a:pPr>
            <a:r>
              <a:rPr lang="en-US"/>
              <a:t>Add a footer</a:t>
            </a:r>
          </a:p>
        </p:txBody>
      </p:sp>
      <p:sp>
        <p:nvSpPr>
          <p:cNvPr id="6" name="Slide Number Placeholder 3">
            <a:extLst>
              <a:ext uri="{FF2B5EF4-FFF2-40B4-BE49-F238E27FC236}">
                <a16:creationId xmlns:a16="http://schemas.microsoft.com/office/drawing/2014/main" id="{943C34EE-9CE9-1243-99C3-8456C8DB8319}"/>
              </a:ext>
            </a:extLst>
          </p:cNvPr>
          <p:cNvSpPr>
            <a:spLocks noGrp="1"/>
          </p:cNvSpPr>
          <p:nvPr>
            <p:ph type="sldNum" sz="quarter" idx="34"/>
          </p:nvPr>
        </p:nvSpPr>
        <p:spPr/>
        <p:txBody>
          <a:bodyPr/>
          <a:lstStyle>
            <a:lvl1pPr>
              <a:defRPr/>
            </a:lvl1pPr>
          </a:lstStyle>
          <a:p>
            <a:pPr>
              <a:defRPr/>
            </a:pPr>
            <a:fld id="{F6FBF5AD-D115-DF45-84B3-C74D801FF505}" type="slidenum">
              <a:rPr lang="en-US"/>
              <a:pPr>
                <a:defRPr/>
              </a:pPr>
              <a:t>‹#›</a:t>
            </a:fld>
            <a:endParaRPr lang="en-US" dirty="0"/>
          </a:p>
        </p:txBody>
      </p:sp>
    </p:spTree>
    <p:extLst>
      <p:ext uri="{BB962C8B-B14F-4D97-AF65-F5344CB8AC3E}">
        <p14:creationId xmlns:p14="http://schemas.microsoft.com/office/powerpoint/2010/main" val="4208533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6" name="Slide Number Placeholder 5"/>
          <p:cNvSpPr>
            <a:spLocks noGrp="1"/>
          </p:cNvSpPr>
          <p:nvPr>
            <p:ph type="sldNum" sz="quarter" idx="12"/>
          </p:nvPr>
        </p:nvSpPr>
        <p:spPr/>
        <p:txBody>
          <a:bodyPr/>
          <a:lstStyle/>
          <a:p>
            <a:pPr defTabSz="914333">
              <a:defRPr/>
            </a:pPr>
            <a:fld id="{43E39B12-56DE-4700-A2CE-5EA0C4B79B9F}" type="slidenum">
              <a:rPr lang="en-US" smtClean="0">
                <a:solidFill>
                  <a:prstClr val="black"/>
                </a:solidFill>
                <a:latin typeface="Perpetua"/>
              </a:rPr>
              <a:pPr defTabSz="914333">
                <a:defRPr/>
              </a:pPr>
              <a:t>‹#›</a:t>
            </a:fld>
            <a:endParaRPr lang="en-US">
              <a:solidFill>
                <a:prstClr val="black"/>
              </a:solidFill>
              <a:latin typeface="Perpetua"/>
            </a:endParaRPr>
          </a:p>
        </p:txBody>
      </p:sp>
    </p:spTree>
    <p:extLst>
      <p:ext uri="{BB962C8B-B14F-4D97-AF65-F5344CB8AC3E}">
        <p14:creationId xmlns:p14="http://schemas.microsoft.com/office/powerpoint/2010/main" val="86214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720" y="63780"/>
            <a:ext cx="8077200" cy="391864"/>
          </a:xfrm>
        </p:spPr>
        <p:txBody>
          <a:bodyPr anchor="b"/>
          <a:lstStyle>
            <a:lvl1pPr algn="l">
              <a:defRPr sz="1800" b="1" i="1">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163923" y="735724"/>
            <a:ext cx="8522879" cy="4039476"/>
          </a:xfrm>
        </p:spPr>
        <p:txBody>
          <a:bodyPr/>
          <a:lstStyle>
            <a:lvl1pPr marL="342884" indent="-342884">
              <a:buFont typeface="Wingdings" pitchFamily="2" charset="2"/>
              <a:buChar char="§"/>
              <a:defRPr/>
            </a:lvl1pPr>
            <a:lvl2pPr marL="742913" indent="-285736">
              <a:buFont typeface="Wingdings" pitchFamily="2" charset="2"/>
              <a:buChar char="§"/>
              <a:defRPr sz="1400"/>
            </a:lvl2pPr>
            <a:lvl3pPr marL="1142944" indent="-228588">
              <a:buFont typeface="Wingdings" pitchFamily="2" charset="2"/>
              <a:buChar char="§"/>
              <a:defRPr sz="1200"/>
            </a:lvl3pPr>
            <a:lvl4pPr marL="1600120" indent="-228588">
              <a:buFont typeface="Wingdings" pitchFamily="2" charset="2"/>
              <a:buChar char="§"/>
              <a:defRPr sz="1200"/>
            </a:lvl4pPr>
            <a:lvl5pPr marL="2057297" indent="-228588">
              <a:buFont typeface="Wingdings" pitchFamily="2" charset="2"/>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937760"/>
            <a:ext cx="9144000" cy="205740"/>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Perpetua"/>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86103"/>
          <a:stretch/>
        </p:blipFill>
        <p:spPr>
          <a:xfrm>
            <a:off x="8638887" y="94473"/>
            <a:ext cx="295565" cy="487114"/>
          </a:xfrm>
          <a:prstGeom prst="rect">
            <a:avLst/>
          </a:prstGeom>
        </p:spPr>
      </p:pic>
      <p:sp>
        <p:nvSpPr>
          <p:cNvPr id="6" name="Slide Number Placeholder 5"/>
          <p:cNvSpPr>
            <a:spLocks noGrp="1"/>
          </p:cNvSpPr>
          <p:nvPr>
            <p:ph type="sldNum" sz="quarter" idx="12"/>
          </p:nvPr>
        </p:nvSpPr>
        <p:spPr>
          <a:xfrm>
            <a:off x="6908800" y="4917185"/>
            <a:ext cx="2133600" cy="226317"/>
          </a:xfrm>
        </p:spPr>
        <p:txBody>
          <a:bodyPr/>
          <a:lstStyle>
            <a:lvl1pPr>
              <a:defRPr sz="1000">
                <a:solidFill>
                  <a:schemeClr val="bg1"/>
                </a:solidFill>
              </a:defRPr>
            </a:lvl1pPr>
          </a:lstStyle>
          <a:p>
            <a:pPr defTabSz="914355">
              <a:defRPr/>
            </a:pPr>
            <a:fld id="{43E39B12-56DE-4700-A2CE-5EA0C4B79B9F}" type="slidenum">
              <a:rPr lang="en-US" smtClean="0">
                <a:latin typeface="Perpetua"/>
              </a:rPr>
              <a:pPr defTabSz="914355">
                <a:defRPr/>
              </a:pPr>
              <a:t>‹#›</a:t>
            </a:fld>
            <a:endParaRPr lang="en-US" dirty="0">
              <a:latin typeface="Perpetua"/>
            </a:endParaRPr>
          </a:p>
        </p:txBody>
      </p:sp>
    </p:spTree>
    <p:extLst>
      <p:ext uri="{BB962C8B-B14F-4D97-AF65-F5344CB8AC3E}">
        <p14:creationId xmlns:p14="http://schemas.microsoft.com/office/powerpoint/2010/main" val="1161146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720" y="63780"/>
            <a:ext cx="8077200" cy="391864"/>
          </a:xfrm>
        </p:spPr>
        <p:txBody>
          <a:bodyPr anchor="b"/>
          <a:lstStyle>
            <a:lvl1pPr algn="l">
              <a:defRPr sz="1800" b="1" i="1">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163924" y="735724"/>
            <a:ext cx="8522879" cy="4039476"/>
          </a:xfrm>
        </p:spPr>
        <p:txBody>
          <a:bodyPr/>
          <a:lstStyle>
            <a:lvl1pPr marL="342875" indent="-342875">
              <a:buFont typeface="Wingdings" pitchFamily="2" charset="2"/>
              <a:buChar char="§"/>
              <a:defRPr/>
            </a:lvl1pPr>
            <a:lvl2pPr marL="742895" indent="-285729">
              <a:buFont typeface="Wingdings" pitchFamily="2" charset="2"/>
              <a:buChar char="§"/>
              <a:defRPr sz="1400"/>
            </a:lvl2pPr>
            <a:lvl3pPr marL="1142915" indent="-228582">
              <a:buFont typeface="Wingdings" pitchFamily="2" charset="2"/>
              <a:buChar char="§"/>
              <a:defRPr sz="1200"/>
            </a:lvl3pPr>
            <a:lvl4pPr marL="1600080" indent="-228582">
              <a:buFont typeface="Wingdings" pitchFamily="2" charset="2"/>
              <a:buChar char="§"/>
              <a:defRPr sz="1200"/>
            </a:lvl4pPr>
            <a:lvl5pPr marL="2057246" indent="-228582">
              <a:buFont typeface="Wingdings" pitchFamily="2" charset="2"/>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937760"/>
            <a:ext cx="9144000" cy="205740"/>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Perpetua"/>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86103"/>
          <a:stretch/>
        </p:blipFill>
        <p:spPr>
          <a:xfrm>
            <a:off x="8638888" y="94473"/>
            <a:ext cx="295565" cy="487114"/>
          </a:xfrm>
          <a:prstGeom prst="rect">
            <a:avLst/>
          </a:prstGeom>
        </p:spPr>
      </p:pic>
      <p:sp>
        <p:nvSpPr>
          <p:cNvPr id="6" name="Slide Number Placeholder 5"/>
          <p:cNvSpPr>
            <a:spLocks noGrp="1"/>
          </p:cNvSpPr>
          <p:nvPr>
            <p:ph type="sldNum" sz="quarter" idx="12"/>
          </p:nvPr>
        </p:nvSpPr>
        <p:spPr>
          <a:xfrm>
            <a:off x="6908800" y="4917185"/>
            <a:ext cx="2133600" cy="226317"/>
          </a:xfrm>
        </p:spPr>
        <p:txBody>
          <a:bodyPr/>
          <a:lstStyle>
            <a:lvl1pPr>
              <a:defRPr sz="1000">
                <a:solidFill>
                  <a:schemeClr val="bg1"/>
                </a:solidFill>
              </a:defRPr>
            </a:lvl1pPr>
          </a:lstStyle>
          <a:p>
            <a:pPr defTabSz="914333">
              <a:defRPr/>
            </a:pPr>
            <a:fld id="{43E39B12-56DE-4700-A2CE-5EA0C4B79B9F}" type="slidenum">
              <a:rPr lang="en-US" smtClean="0">
                <a:latin typeface="Perpetua"/>
              </a:rPr>
              <a:pPr defTabSz="914333">
                <a:defRPr/>
              </a:pPr>
              <a:t>‹#›</a:t>
            </a:fld>
            <a:endParaRPr lang="en-US" dirty="0">
              <a:latin typeface="Perpetua"/>
            </a:endParaRPr>
          </a:p>
        </p:txBody>
      </p:sp>
    </p:spTree>
    <p:extLst>
      <p:ext uri="{BB962C8B-B14F-4D97-AF65-F5344CB8AC3E}">
        <p14:creationId xmlns:p14="http://schemas.microsoft.com/office/powerpoint/2010/main" val="21906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1">
        <a:schemeClr val="bg1"/>
      </p:bgRef>
    </p:bg>
    <p:spTree>
      <p:nvGrpSpPr>
        <p:cNvPr id="1" name=""/>
        <p:cNvGrpSpPr/>
        <p:nvPr/>
      </p:nvGrpSpPr>
      <p:grpSpPr>
        <a:xfrm>
          <a:off x="0" y="0"/>
          <a:ext cx="0" cy="0"/>
          <a:chOff x="0" y="0"/>
          <a:chExt cx="0" cy="0"/>
        </a:xfrm>
      </p:grpSpPr>
      <p:sp>
        <p:nvSpPr>
          <p:cNvPr id="87" name="Picture Placeholder 86">
            <a:extLst>
              <a:ext uri="{FF2B5EF4-FFF2-40B4-BE49-F238E27FC236}">
                <a16:creationId xmlns:a16="http://schemas.microsoft.com/office/drawing/2014/main" id="{05FC7D76-718C-4FAE-A20C-90F467D66177}"/>
              </a:ext>
            </a:extLst>
          </p:cNvPr>
          <p:cNvSpPr>
            <a:spLocks noGrp="1"/>
          </p:cNvSpPr>
          <p:nvPr>
            <p:ph type="pic" sz="quarter" idx="14"/>
          </p:nvPr>
        </p:nvSpPr>
        <p:spPr>
          <a:xfrm>
            <a:off x="122248" y="2581899"/>
            <a:ext cx="1731578" cy="2445935"/>
          </a:xfrm>
          <a:custGeom>
            <a:avLst/>
            <a:gdLst>
              <a:gd name="connsiteX0" fmla="*/ 417271 w 1731578"/>
              <a:gd name="connsiteY0" fmla="*/ 0 h 2445935"/>
              <a:gd name="connsiteX1" fmla="*/ 1731578 w 1731578"/>
              <a:gd name="connsiteY1" fmla="*/ 2445934 h 2445935"/>
              <a:gd name="connsiteX2" fmla="*/ 0 w 1731578"/>
              <a:gd name="connsiteY2" fmla="*/ 2445935 h 2445935"/>
              <a:gd name="connsiteX3" fmla="*/ 0 w 1731578"/>
              <a:gd name="connsiteY3" fmla="*/ 633932 h 2445935"/>
            </a:gdLst>
            <a:ahLst/>
            <a:cxnLst>
              <a:cxn ang="0">
                <a:pos x="connsiteX0" y="connsiteY0"/>
              </a:cxn>
              <a:cxn ang="0">
                <a:pos x="connsiteX1" y="connsiteY1"/>
              </a:cxn>
              <a:cxn ang="0">
                <a:pos x="connsiteX2" y="connsiteY2"/>
              </a:cxn>
              <a:cxn ang="0">
                <a:pos x="connsiteX3" y="connsiteY3"/>
              </a:cxn>
            </a:cxnLst>
            <a:rect l="l" t="t" r="r" b="b"/>
            <a:pathLst>
              <a:path w="1731578" h="2445935">
                <a:moveTo>
                  <a:pt x="417271" y="0"/>
                </a:moveTo>
                <a:lnTo>
                  <a:pt x="1731578" y="2445934"/>
                </a:lnTo>
                <a:lnTo>
                  <a:pt x="0" y="2445935"/>
                </a:lnTo>
                <a:lnTo>
                  <a:pt x="0" y="633932"/>
                </a:lnTo>
                <a:close/>
              </a:path>
            </a:pathLst>
          </a:custGeom>
        </p:spPr>
        <p:txBody>
          <a:bodyPr wrap="square" lIns="0" tIns="0" rIns="0" bIns="0">
            <a:noAutofit/>
          </a:bodyPr>
          <a:lstStyle/>
          <a:p>
            <a:endParaRPr lang="en-IN"/>
          </a:p>
        </p:txBody>
      </p:sp>
      <p:sp>
        <p:nvSpPr>
          <p:cNvPr id="88" name="Picture Placeholder 87">
            <a:extLst>
              <a:ext uri="{FF2B5EF4-FFF2-40B4-BE49-F238E27FC236}">
                <a16:creationId xmlns:a16="http://schemas.microsoft.com/office/drawing/2014/main" id="{FC388509-0421-43A3-B482-BD626BC94386}"/>
              </a:ext>
            </a:extLst>
          </p:cNvPr>
          <p:cNvSpPr>
            <a:spLocks noGrp="1"/>
          </p:cNvSpPr>
          <p:nvPr>
            <p:ph type="pic" sz="quarter" idx="15"/>
          </p:nvPr>
        </p:nvSpPr>
        <p:spPr>
          <a:xfrm>
            <a:off x="1964853" y="2847109"/>
            <a:ext cx="2787498" cy="2180725"/>
          </a:xfrm>
          <a:custGeom>
            <a:avLst/>
            <a:gdLst>
              <a:gd name="connsiteX0" fmla="*/ 1615699 w 2787498"/>
              <a:gd name="connsiteY0" fmla="*/ 0 h 2180725"/>
              <a:gd name="connsiteX1" fmla="*/ 2787498 w 2787498"/>
              <a:gd name="connsiteY1" fmla="*/ 2180725 h 2180725"/>
              <a:gd name="connsiteX2" fmla="*/ 0 w 2787498"/>
              <a:gd name="connsiteY2" fmla="*/ 2180724 h 2180725"/>
            </a:gdLst>
            <a:ahLst/>
            <a:cxnLst>
              <a:cxn ang="0">
                <a:pos x="connsiteX0" y="connsiteY0"/>
              </a:cxn>
              <a:cxn ang="0">
                <a:pos x="connsiteX1" y="connsiteY1"/>
              </a:cxn>
              <a:cxn ang="0">
                <a:pos x="connsiteX2" y="connsiteY2"/>
              </a:cxn>
            </a:cxnLst>
            <a:rect l="l" t="t" r="r" b="b"/>
            <a:pathLst>
              <a:path w="2787498" h="2180725">
                <a:moveTo>
                  <a:pt x="1615699" y="0"/>
                </a:moveTo>
                <a:lnTo>
                  <a:pt x="2787498" y="2180725"/>
                </a:lnTo>
                <a:lnTo>
                  <a:pt x="0" y="2180724"/>
                </a:lnTo>
                <a:close/>
              </a:path>
            </a:pathLst>
          </a:custGeom>
        </p:spPr>
        <p:txBody>
          <a:bodyPr wrap="square" lIns="0" tIns="0" rIns="0" bIns="0">
            <a:noAutofit/>
          </a:bodyPr>
          <a:lstStyle/>
          <a:p>
            <a:endParaRPr lang="en-IN"/>
          </a:p>
        </p:txBody>
      </p:sp>
      <p:sp>
        <p:nvSpPr>
          <p:cNvPr id="89" name="Picture Placeholder 88">
            <a:extLst>
              <a:ext uri="{FF2B5EF4-FFF2-40B4-BE49-F238E27FC236}">
                <a16:creationId xmlns:a16="http://schemas.microsoft.com/office/drawing/2014/main" id="{F88C5A0B-3BD6-42A5-AD55-C34D784F3335}"/>
              </a:ext>
            </a:extLst>
          </p:cNvPr>
          <p:cNvSpPr>
            <a:spLocks noGrp="1"/>
          </p:cNvSpPr>
          <p:nvPr>
            <p:ph type="pic" sz="quarter" idx="16"/>
          </p:nvPr>
        </p:nvSpPr>
        <p:spPr>
          <a:xfrm>
            <a:off x="3611472" y="2812271"/>
            <a:ext cx="1971581" cy="2215561"/>
          </a:xfrm>
          <a:custGeom>
            <a:avLst/>
            <a:gdLst>
              <a:gd name="connsiteX0" fmla="*/ 1971581 w 1971581"/>
              <a:gd name="connsiteY0" fmla="*/ 0 h 2215561"/>
              <a:gd name="connsiteX1" fmla="*/ 1971581 w 1971581"/>
              <a:gd name="connsiteY1" fmla="*/ 2215561 h 2215561"/>
              <a:gd name="connsiteX2" fmla="*/ 1190518 w 1971581"/>
              <a:gd name="connsiteY2" fmla="*/ 2215561 h 2215561"/>
              <a:gd name="connsiteX3" fmla="*/ 0 w 1971581"/>
              <a:gd name="connsiteY3" fmla="*/ 0 h 2215561"/>
            </a:gdLst>
            <a:ahLst/>
            <a:cxnLst>
              <a:cxn ang="0">
                <a:pos x="connsiteX0" y="connsiteY0"/>
              </a:cxn>
              <a:cxn ang="0">
                <a:pos x="connsiteX1" y="connsiteY1"/>
              </a:cxn>
              <a:cxn ang="0">
                <a:pos x="connsiteX2" y="connsiteY2"/>
              </a:cxn>
              <a:cxn ang="0">
                <a:pos x="connsiteX3" y="connsiteY3"/>
              </a:cxn>
            </a:cxnLst>
            <a:rect l="l" t="t" r="r" b="b"/>
            <a:pathLst>
              <a:path w="1971581" h="2215561">
                <a:moveTo>
                  <a:pt x="1971581" y="0"/>
                </a:moveTo>
                <a:lnTo>
                  <a:pt x="1971581" y="2215561"/>
                </a:lnTo>
                <a:lnTo>
                  <a:pt x="1190518" y="2215561"/>
                </a:lnTo>
                <a:lnTo>
                  <a:pt x="0" y="0"/>
                </a:lnTo>
                <a:close/>
              </a:path>
            </a:pathLst>
          </a:custGeom>
        </p:spPr>
        <p:txBody>
          <a:bodyPr wrap="square" lIns="0" tIns="0" rIns="0" bIns="0">
            <a:noAutofit/>
          </a:bodyPr>
          <a:lstStyle/>
          <a:p>
            <a:endParaRPr lang="en-IN"/>
          </a:p>
        </p:txBody>
      </p:sp>
      <p:sp>
        <p:nvSpPr>
          <p:cNvPr id="84" name="Picture Placeholder 83">
            <a:extLst>
              <a:ext uri="{FF2B5EF4-FFF2-40B4-BE49-F238E27FC236}">
                <a16:creationId xmlns:a16="http://schemas.microsoft.com/office/drawing/2014/main" id="{6C140640-D46F-4336-97A5-12E2104DE4F7}"/>
              </a:ext>
            </a:extLst>
          </p:cNvPr>
          <p:cNvSpPr>
            <a:spLocks noGrp="1"/>
          </p:cNvSpPr>
          <p:nvPr>
            <p:ph type="pic" sz="quarter" idx="12"/>
          </p:nvPr>
        </p:nvSpPr>
        <p:spPr>
          <a:xfrm>
            <a:off x="2162642" y="108594"/>
            <a:ext cx="3392459" cy="2657107"/>
          </a:xfrm>
          <a:custGeom>
            <a:avLst/>
            <a:gdLst>
              <a:gd name="connsiteX0" fmla="*/ 3392459 w 3392459"/>
              <a:gd name="connsiteY0" fmla="*/ 0 h 2657107"/>
              <a:gd name="connsiteX1" fmla="*/ 1423806 w 3392459"/>
              <a:gd name="connsiteY1" fmla="*/ 2657107 h 2657107"/>
              <a:gd name="connsiteX2" fmla="*/ 0 w 3392459"/>
              <a:gd name="connsiteY2" fmla="*/ 7396 h 2657107"/>
              <a:gd name="connsiteX3" fmla="*/ 4868 w 3392459"/>
              <a:gd name="connsiteY3" fmla="*/ 0 h 2657107"/>
            </a:gdLst>
            <a:ahLst/>
            <a:cxnLst>
              <a:cxn ang="0">
                <a:pos x="connsiteX0" y="connsiteY0"/>
              </a:cxn>
              <a:cxn ang="0">
                <a:pos x="connsiteX1" y="connsiteY1"/>
              </a:cxn>
              <a:cxn ang="0">
                <a:pos x="connsiteX2" y="connsiteY2"/>
              </a:cxn>
              <a:cxn ang="0">
                <a:pos x="connsiteX3" y="connsiteY3"/>
              </a:cxn>
            </a:cxnLst>
            <a:rect l="l" t="t" r="r" b="b"/>
            <a:pathLst>
              <a:path w="3392459" h="2657107">
                <a:moveTo>
                  <a:pt x="3392459" y="0"/>
                </a:moveTo>
                <a:lnTo>
                  <a:pt x="1423806" y="2657107"/>
                </a:lnTo>
                <a:lnTo>
                  <a:pt x="0" y="7396"/>
                </a:lnTo>
                <a:lnTo>
                  <a:pt x="4868" y="0"/>
                </a:lnTo>
                <a:close/>
              </a:path>
            </a:pathLst>
          </a:custGeom>
        </p:spPr>
        <p:txBody>
          <a:bodyPr wrap="square" lIns="0" tIns="0" rIns="0" bIns="0">
            <a:noAutofit/>
          </a:bodyPr>
          <a:lstStyle/>
          <a:p>
            <a:endParaRPr lang="en-IN"/>
          </a:p>
        </p:txBody>
      </p:sp>
      <p:sp>
        <p:nvSpPr>
          <p:cNvPr id="83" name="Picture Placeholder 82">
            <a:extLst>
              <a:ext uri="{FF2B5EF4-FFF2-40B4-BE49-F238E27FC236}">
                <a16:creationId xmlns:a16="http://schemas.microsoft.com/office/drawing/2014/main" id="{D20B26AD-140B-446A-A18E-A36E28236D1E}"/>
              </a:ext>
            </a:extLst>
          </p:cNvPr>
          <p:cNvSpPr>
            <a:spLocks noGrp="1"/>
          </p:cNvSpPr>
          <p:nvPr>
            <p:ph type="pic" sz="quarter" idx="13"/>
          </p:nvPr>
        </p:nvSpPr>
        <p:spPr>
          <a:xfrm>
            <a:off x="3638758" y="144316"/>
            <a:ext cx="1944294" cy="2624228"/>
          </a:xfrm>
          <a:custGeom>
            <a:avLst/>
            <a:gdLst>
              <a:gd name="connsiteX0" fmla="*/ 1944294 w 1944294"/>
              <a:gd name="connsiteY0" fmla="*/ 0 h 2624228"/>
              <a:gd name="connsiteX1" fmla="*/ 1944294 w 1944294"/>
              <a:gd name="connsiteY1" fmla="*/ 2624228 h 2624228"/>
              <a:gd name="connsiteX2" fmla="*/ 0 w 1944294"/>
              <a:gd name="connsiteY2" fmla="*/ 2624228 h 2624228"/>
            </a:gdLst>
            <a:ahLst/>
            <a:cxnLst>
              <a:cxn ang="0">
                <a:pos x="connsiteX0" y="connsiteY0"/>
              </a:cxn>
              <a:cxn ang="0">
                <a:pos x="connsiteX1" y="connsiteY1"/>
              </a:cxn>
              <a:cxn ang="0">
                <a:pos x="connsiteX2" y="connsiteY2"/>
              </a:cxn>
            </a:cxnLst>
            <a:rect l="l" t="t" r="r" b="b"/>
            <a:pathLst>
              <a:path w="1944294" h="2624228">
                <a:moveTo>
                  <a:pt x="1944294" y="0"/>
                </a:moveTo>
                <a:lnTo>
                  <a:pt x="1944294" y="2624228"/>
                </a:lnTo>
                <a:lnTo>
                  <a:pt x="0" y="2624228"/>
                </a:lnTo>
                <a:close/>
              </a:path>
            </a:pathLst>
          </a:custGeom>
        </p:spPr>
        <p:txBody>
          <a:bodyPr wrap="square" lIns="0" tIns="0" rIns="0" bIns="0">
            <a:noAutofit/>
          </a:bodyPr>
          <a:lstStyle/>
          <a:p>
            <a:endParaRPr lang="en-IN"/>
          </a:p>
        </p:txBody>
      </p:sp>
      <p:sp>
        <p:nvSpPr>
          <p:cNvPr id="81" name="Picture Placeholder 80">
            <a:extLst>
              <a:ext uri="{FF2B5EF4-FFF2-40B4-BE49-F238E27FC236}">
                <a16:creationId xmlns:a16="http://schemas.microsoft.com/office/drawing/2014/main" id="{0650589A-3075-463B-9505-339B6104D9F5}"/>
              </a:ext>
            </a:extLst>
          </p:cNvPr>
          <p:cNvSpPr>
            <a:spLocks noGrp="1"/>
          </p:cNvSpPr>
          <p:nvPr>
            <p:ph type="pic" sz="quarter" idx="11"/>
          </p:nvPr>
        </p:nvSpPr>
        <p:spPr>
          <a:xfrm>
            <a:off x="566848" y="157509"/>
            <a:ext cx="2990828" cy="4870324"/>
          </a:xfrm>
          <a:custGeom>
            <a:avLst/>
            <a:gdLst>
              <a:gd name="connsiteX0" fmla="*/ 1568465 w 2990828"/>
              <a:gd name="connsiteY0" fmla="*/ 0 h 4870324"/>
              <a:gd name="connsiteX1" fmla="*/ 2990828 w 2990828"/>
              <a:gd name="connsiteY1" fmla="*/ 2647026 h 4870324"/>
              <a:gd name="connsiteX2" fmla="*/ 1343585 w 2990828"/>
              <a:gd name="connsiteY2" fmla="*/ 4870324 h 4870324"/>
              <a:gd name="connsiteX3" fmla="*/ 1336618 w 2990828"/>
              <a:gd name="connsiteY3" fmla="*/ 4870324 h 4870324"/>
              <a:gd name="connsiteX4" fmla="*/ 0 w 2990828"/>
              <a:gd name="connsiteY4" fmla="*/ 2382870 h 48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828" h="4870324">
                <a:moveTo>
                  <a:pt x="1568465" y="0"/>
                </a:moveTo>
                <a:lnTo>
                  <a:pt x="2990828" y="2647026"/>
                </a:lnTo>
                <a:lnTo>
                  <a:pt x="1343585" y="4870324"/>
                </a:lnTo>
                <a:lnTo>
                  <a:pt x="1336618" y="4870324"/>
                </a:lnTo>
                <a:lnTo>
                  <a:pt x="0" y="2382870"/>
                </a:lnTo>
                <a:close/>
              </a:path>
            </a:pathLst>
          </a:custGeom>
        </p:spPr>
        <p:txBody>
          <a:bodyPr wrap="square" lIns="0" tIns="0" rIns="0" bIns="0">
            <a:noAutofit/>
          </a:bodyPr>
          <a:lstStyle/>
          <a:p>
            <a:endParaRPr lang="en-IN"/>
          </a:p>
        </p:txBody>
      </p:sp>
      <p:sp>
        <p:nvSpPr>
          <p:cNvPr id="79" name="Picture Placeholder 78">
            <a:extLst>
              <a:ext uri="{FF2B5EF4-FFF2-40B4-BE49-F238E27FC236}">
                <a16:creationId xmlns:a16="http://schemas.microsoft.com/office/drawing/2014/main" id="{2B497328-0FD4-4EE1-AE9E-B2B85A8541EE}"/>
              </a:ext>
            </a:extLst>
          </p:cNvPr>
          <p:cNvSpPr>
            <a:spLocks noGrp="1"/>
          </p:cNvSpPr>
          <p:nvPr>
            <p:ph type="pic" sz="quarter" idx="10"/>
          </p:nvPr>
        </p:nvSpPr>
        <p:spPr>
          <a:xfrm>
            <a:off x="123558" y="112763"/>
            <a:ext cx="1988228" cy="3021549"/>
          </a:xfrm>
          <a:custGeom>
            <a:avLst/>
            <a:gdLst>
              <a:gd name="connsiteX0" fmla="*/ 0 w 1988228"/>
              <a:gd name="connsiteY0" fmla="*/ 0 h 3021549"/>
              <a:gd name="connsiteX1" fmla="*/ 1987712 w 1988228"/>
              <a:gd name="connsiteY1" fmla="*/ 0 h 3021549"/>
              <a:gd name="connsiteX2" fmla="*/ 1988228 w 1988228"/>
              <a:gd name="connsiteY2" fmla="*/ 961 h 3021549"/>
              <a:gd name="connsiteX3" fmla="*/ 0 w 1988228"/>
              <a:gd name="connsiteY3" fmla="*/ 3021549 h 3021549"/>
            </a:gdLst>
            <a:ahLst/>
            <a:cxnLst>
              <a:cxn ang="0">
                <a:pos x="connsiteX0" y="connsiteY0"/>
              </a:cxn>
              <a:cxn ang="0">
                <a:pos x="connsiteX1" y="connsiteY1"/>
              </a:cxn>
              <a:cxn ang="0">
                <a:pos x="connsiteX2" y="connsiteY2"/>
              </a:cxn>
              <a:cxn ang="0">
                <a:pos x="connsiteX3" y="connsiteY3"/>
              </a:cxn>
            </a:cxnLst>
            <a:rect l="l" t="t" r="r" b="b"/>
            <a:pathLst>
              <a:path w="1988228" h="3021549">
                <a:moveTo>
                  <a:pt x="0" y="0"/>
                </a:moveTo>
                <a:lnTo>
                  <a:pt x="1987712" y="0"/>
                </a:lnTo>
                <a:lnTo>
                  <a:pt x="1988228" y="961"/>
                </a:lnTo>
                <a:lnTo>
                  <a:pt x="0" y="3021549"/>
                </a:lnTo>
                <a:close/>
              </a:path>
            </a:pathLst>
          </a:custGeom>
        </p:spPr>
        <p:txBody>
          <a:bodyPr wrap="square" lIns="0" tIns="0" rIns="0" bIns="0">
            <a:noAutofit/>
          </a:bodyPr>
          <a:lstStyle/>
          <a:p>
            <a:endParaRPr lang="en-IN"/>
          </a:p>
        </p:txBody>
      </p:sp>
      <p:sp>
        <p:nvSpPr>
          <p:cNvPr id="2" name="Title 1"/>
          <p:cNvSpPr>
            <a:spLocks noGrp="1"/>
          </p:cNvSpPr>
          <p:nvPr userDrawn="1">
            <p:ph type="title"/>
          </p:nvPr>
        </p:nvSpPr>
        <p:spPr>
          <a:xfrm>
            <a:off x="5895976" y="2601491"/>
            <a:ext cx="2891977" cy="1135842"/>
          </a:xfrm>
        </p:spPr>
        <p:txBody>
          <a:bodyPr anchor="t">
            <a:noAutofit/>
          </a:bodyPr>
          <a:lstStyle>
            <a:lvl1pPr algn="r">
              <a:defRPr sz="2800" b="1" cap="all">
                <a:solidFill>
                  <a:schemeClr val="tx1"/>
                </a:solidFill>
              </a:defRPr>
            </a:lvl1pPr>
          </a:lstStyle>
          <a:p>
            <a:r>
              <a:rPr lang="en-US" dirty="0"/>
              <a:t>Click to edit Master title style</a:t>
            </a:r>
          </a:p>
        </p:txBody>
      </p:sp>
      <p:sp>
        <p:nvSpPr>
          <p:cNvPr id="3" name="Text Placeholder 2"/>
          <p:cNvSpPr>
            <a:spLocks noGrp="1"/>
          </p:cNvSpPr>
          <p:nvPr userDrawn="1">
            <p:ph type="body" idx="1"/>
          </p:nvPr>
        </p:nvSpPr>
        <p:spPr>
          <a:xfrm>
            <a:off x="5895976" y="3853001"/>
            <a:ext cx="2891977" cy="933450"/>
          </a:xfrm>
        </p:spPr>
        <p:txBody>
          <a:bodyPr anchor="b"/>
          <a:lstStyle>
            <a:lvl1pPr marL="0" indent="0" algn="r">
              <a:buNone/>
              <a:defRPr sz="2000">
                <a:solidFill>
                  <a:schemeClr val="tx1"/>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7328" y="974698"/>
            <a:ext cx="2460625" cy="563562"/>
          </a:xfrm>
          <a:prstGeom prst="rect">
            <a:avLst/>
          </a:prstGeom>
        </p:spPr>
      </p:pic>
    </p:spTree>
    <p:extLst>
      <p:ext uri="{BB962C8B-B14F-4D97-AF65-F5344CB8AC3E}">
        <p14:creationId xmlns:p14="http://schemas.microsoft.com/office/powerpoint/2010/main" val="427357944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p:bg>
      <p:bgRef idx="1001">
        <a:schemeClr val="bg1"/>
      </p:bgRef>
    </p:bg>
    <p:spTree>
      <p:nvGrpSpPr>
        <p:cNvPr id="1" name=""/>
        <p:cNvGrpSpPr/>
        <p:nvPr/>
      </p:nvGrpSpPr>
      <p:grpSpPr>
        <a:xfrm>
          <a:off x="0" y="0"/>
          <a:ext cx="0" cy="0"/>
          <a:chOff x="0" y="0"/>
          <a:chExt cx="0" cy="0"/>
        </a:xfrm>
      </p:grpSpPr>
      <p:grpSp>
        <p:nvGrpSpPr>
          <p:cNvPr id="115" name="Group 114"/>
          <p:cNvGrpSpPr/>
          <p:nvPr userDrawn="1"/>
        </p:nvGrpSpPr>
        <p:grpSpPr>
          <a:xfrm>
            <a:off x="468150" y="154624"/>
            <a:ext cx="4832350" cy="4832348"/>
            <a:chOff x="-5796893" y="-30404"/>
            <a:chExt cx="5143501" cy="5143501"/>
          </a:xfrm>
          <a:solidFill>
            <a:schemeClr val="accent1">
              <a:alpha val="40000"/>
            </a:schemeClr>
          </a:solidFill>
        </p:grpSpPr>
        <p:sp>
          <p:nvSpPr>
            <p:cNvPr id="101" name="Freeform 100"/>
            <p:cNvSpPr/>
            <p:nvPr userDrawn="1"/>
          </p:nvSpPr>
          <p:spPr>
            <a:xfrm rot="5400000">
              <a:off x="-4068303" y="-446448"/>
              <a:ext cx="1225629" cy="2057717"/>
            </a:xfrm>
            <a:custGeom>
              <a:avLst/>
              <a:gdLst>
                <a:gd name="connsiteX0" fmla="*/ 0 w 1225629"/>
                <a:gd name="connsiteY0" fmla="*/ 798512 h 2057717"/>
                <a:gd name="connsiteX1" fmla="*/ 115621 w 1225629"/>
                <a:gd name="connsiteY1" fmla="*/ 33752 h 2057717"/>
                <a:gd name="connsiteX2" fmla="*/ 127974 w 1225629"/>
                <a:gd name="connsiteY2" fmla="*/ 0 h 2057717"/>
                <a:gd name="connsiteX3" fmla="*/ 1225629 w 1225629"/>
                <a:gd name="connsiteY3" fmla="*/ 0 h 2057717"/>
                <a:gd name="connsiteX4" fmla="*/ 1225629 w 1225629"/>
                <a:gd name="connsiteY4" fmla="*/ 2057717 h 2057717"/>
                <a:gd name="connsiteX5" fmla="*/ 330660 w 1225629"/>
                <a:gd name="connsiteY5" fmla="*/ 2057717 h 2057717"/>
                <a:gd name="connsiteX6" fmla="*/ 310396 w 1225629"/>
                <a:gd name="connsiteY6" fmla="*/ 2024361 h 2057717"/>
                <a:gd name="connsiteX7" fmla="*/ 0 w 1225629"/>
                <a:gd name="connsiteY7" fmla="*/ 798512 h 205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629" h="2057717">
                  <a:moveTo>
                    <a:pt x="0" y="798512"/>
                  </a:moveTo>
                  <a:cubicBezTo>
                    <a:pt x="0" y="532199"/>
                    <a:pt x="40479" y="275340"/>
                    <a:pt x="115621" y="33752"/>
                  </a:cubicBezTo>
                  <a:lnTo>
                    <a:pt x="127974" y="0"/>
                  </a:lnTo>
                  <a:lnTo>
                    <a:pt x="1225629" y="0"/>
                  </a:lnTo>
                  <a:lnTo>
                    <a:pt x="1225629" y="2057717"/>
                  </a:lnTo>
                  <a:lnTo>
                    <a:pt x="330660" y="2057717"/>
                  </a:lnTo>
                  <a:lnTo>
                    <a:pt x="310396" y="2024361"/>
                  </a:lnTo>
                  <a:cubicBezTo>
                    <a:pt x="112443" y="1659961"/>
                    <a:pt x="0" y="1242368"/>
                    <a:pt x="0" y="798512"/>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Freeform 101"/>
            <p:cNvSpPr/>
            <p:nvPr userDrawn="1"/>
          </p:nvSpPr>
          <p:spPr>
            <a:xfrm rot="5400000">
              <a:off x="-2249343" y="-17263"/>
              <a:ext cx="1080921" cy="1344055"/>
            </a:xfrm>
            <a:custGeom>
              <a:avLst/>
              <a:gdLst>
                <a:gd name="connsiteX0" fmla="*/ 0 w 1080921"/>
                <a:gd name="connsiteY0" fmla="*/ 1344055 h 1344055"/>
                <a:gd name="connsiteX1" fmla="*/ 57393 w 1080921"/>
                <a:gd name="connsiteY1" fmla="*/ 1187246 h 1344055"/>
                <a:gd name="connsiteX2" fmla="*/ 989152 w 1080921"/>
                <a:gd name="connsiteY2" fmla="*/ 55752 h 1344055"/>
                <a:gd name="connsiteX3" fmla="*/ 1080921 w 1080921"/>
                <a:gd name="connsiteY3" fmla="*/ 0 h 1344055"/>
                <a:gd name="connsiteX4" fmla="*/ 1080921 w 1080921"/>
                <a:gd name="connsiteY4" fmla="*/ 1344055 h 1344055"/>
                <a:gd name="connsiteX5" fmla="*/ 0 w 1080921"/>
                <a:gd name="connsiteY5" fmla="*/ 1344055 h 13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21" h="1344055">
                  <a:moveTo>
                    <a:pt x="0" y="1344055"/>
                  </a:moveTo>
                  <a:lnTo>
                    <a:pt x="57393" y="1187246"/>
                  </a:lnTo>
                  <a:cubicBezTo>
                    <a:pt x="252599" y="725726"/>
                    <a:pt x="578698" y="333049"/>
                    <a:pt x="989152" y="55752"/>
                  </a:cubicBezTo>
                  <a:lnTo>
                    <a:pt x="1080921" y="0"/>
                  </a:lnTo>
                  <a:lnTo>
                    <a:pt x="1080921" y="1344055"/>
                  </a:lnTo>
                  <a:lnTo>
                    <a:pt x="0" y="13440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Freeform 102"/>
            <p:cNvSpPr/>
            <p:nvPr userDrawn="1"/>
          </p:nvSpPr>
          <p:spPr>
            <a:xfrm rot="5400000">
              <a:off x="-6294902" y="826042"/>
              <a:ext cx="2262844" cy="1266825"/>
            </a:xfrm>
            <a:custGeom>
              <a:avLst/>
              <a:gdLst>
                <a:gd name="connsiteX0" fmla="*/ 0 w 2262844"/>
                <a:gd name="connsiteY0" fmla="*/ 0 h 1266825"/>
                <a:gd name="connsiteX1" fmla="*/ 2262844 w 2262844"/>
                <a:gd name="connsiteY1" fmla="*/ 0 h 1266825"/>
                <a:gd name="connsiteX2" fmla="*/ 2262844 w 2262844"/>
                <a:gd name="connsiteY2" fmla="*/ 1264324 h 1266825"/>
                <a:gd name="connsiteX3" fmla="*/ 2213314 w 2262844"/>
                <a:gd name="connsiteY3" fmla="*/ 1266825 h 1266825"/>
                <a:gd name="connsiteX4" fmla="*/ 80779 w 2262844"/>
                <a:gd name="connsiteY4" fmla="*/ 132965 h 1266825"/>
                <a:gd name="connsiteX5" fmla="*/ 0 w 2262844"/>
                <a:gd name="connsiteY5" fmla="*/ 0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844" h="1266825">
                  <a:moveTo>
                    <a:pt x="0" y="0"/>
                  </a:moveTo>
                  <a:lnTo>
                    <a:pt x="2262844" y="0"/>
                  </a:lnTo>
                  <a:lnTo>
                    <a:pt x="2262844" y="1264324"/>
                  </a:lnTo>
                  <a:lnTo>
                    <a:pt x="2213314" y="1266825"/>
                  </a:lnTo>
                  <a:cubicBezTo>
                    <a:pt x="1325603" y="1266825"/>
                    <a:pt x="542941" y="817055"/>
                    <a:pt x="80779" y="13296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Freeform 103"/>
            <p:cNvSpPr/>
            <p:nvPr userDrawn="1"/>
          </p:nvSpPr>
          <p:spPr>
            <a:xfrm rot="5400000">
              <a:off x="-4130454" y="887052"/>
              <a:ext cx="1349931" cy="2057717"/>
            </a:xfrm>
            <a:custGeom>
              <a:avLst/>
              <a:gdLst>
                <a:gd name="connsiteX0" fmla="*/ 0 w 1349931"/>
                <a:gd name="connsiteY0" fmla="*/ 2057717 h 2057717"/>
                <a:gd name="connsiteX1" fmla="*/ 0 w 1349931"/>
                <a:gd name="connsiteY1" fmla="*/ 0 h 2057717"/>
                <a:gd name="connsiteX2" fmla="*/ 792554 w 1349931"/>
                <a:gd name="connsiteY2" fmla="*/ 0 h 2057717"/>
                <a:gd name="connsiteX3" fmla="*/ 792554 w 1349931"/>
                <a:gd name="connsiteY3" fmla="*/ 594360 h 2057717"/>
                <a:gd name="connsiteX4" fmla="*/ 838274 w 1349931"/>
                <a:gd name="connsiteY4" fmla="*/ 594360 h 2057717"/>
                <a:gd name="connsiteX5" fmla="*/ 838274 w 1349931"/>
                <a:gd name="connsiteY5" fmla="*/ 594116 h 2057717"/>
                <a:gd name="connsiteX6" fmla="*/ 1349931 w 1349931"/>
                <a:gd name="connsiteY6" fmla="*/ 594116 h 2057717"/>
                <a:gd name="connsiteX7" fmla="*/ 1349931 w 1349931"/>
                <a:gd name="connsiteY7" fmla="*/ 2057717 h 2057717"/>
                <a:gd name="connsiteX8" fmla="*/ 0 w 1349931"/>
                <a:gd name="connsiteY8" fmla="*/ 2057717 h 205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9931" h="2057717">
                  <a:moveTo>
                    <a:pt x="0" y="2057717"/>
                  </a:moveTo>
                  <a:lnTo>
                    <a:pt x="0" y="0"/>
                  </a:lnTo>
                  <a:lnTo>
                    <a:pt x="792554" y="0"/>
                  </a:lnTo>
                  <a:lnTo>
                    <a:pt x="792554" y="594360"/>
                  </a:lnTo>
                  <a:lnTo>
                    <a:pt x="838274" y="594360"/>
                  </a:lnTo>
                  <a:lnTo>
                    <a:pt x="838274" y="594116"/>
                  </a:lnTo>
                  <a:lnTo>
                    <a:pt x="1349931" y="594116"/>
                  </a:lnTo>
                  <a:lnTo>
                    <a:pt x="1349931" y="2057717"/>
                  </a:lnTo>
                  <a:lnTo>
                    <a:pt x="0" y="2057717"/>
                  </a:ln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Freeform 104"/>
            <p:cNvSpPr/>
            <p:nvPr userDrawn="1"/>
          </p:nvSpPr>
          <p:spPr>
            <a:xfrm rot="5400000">
              <a:off x="-2454409" y="1314443"/>
              <a:ext cx="1349931" cy="1202934"/>
            </a:xfrm>
            <a:custGeom>
              <a:avLst/>
              <a:gdLst>
                <a:gd name="connsiteX0" fmla="*/ 0 w 1349931"/>
                <a:gd name="connsiteY0" fmla="*/ 1202934 h 1248654"/>
                <a:gd name="connsiteX1" fmla="*/ 0 w 1349931"/>
                <a:gd name="connsiteY1" fmla="*/ 0 h 1248654"/>
                <a:gd name="connsiteX2" fmla="*/ 1349931 w 1349931"/>
                <a:gd name="connsiteY2" fmla="*/ 0 h 1248654"/>
                <a:gd name="connsiteX3" fmla="*/ 1349931 w 1349931"/>
                <a:gd name="connsiteY3" fmla="*/ 1202934 h 1248654"/>
                <a:gd name="connsiteX4" fmla="*/ 838274 w 1349931"/>
                <a:gd name="connsiteY4" fmla="*/ 1202934 h 1248654"/>
                <a:gd name="connsiteX5" fmla="*/ 838274 w 1349931"/>
                <a:gd name="connsiteY5" fmla="*/ 1248654 h 1248654"/>
                <a:gd name="connsiteX6" fmla="*/ 792554 w 1349931"/>
                <a:gd name="connsiteY6" fmla="*/ 1248654 h 1248654"/>
                <a:gd name="connsiteX7" fmla="*/ 792554 w 1349931"/>
                <a:gd name="connsiteY7" fmla="*/ 1202934 h 1248654"/>
                <a:gd name="connsiteX8" fmla="*/ 0 w 1349931"/>
                <a:gd name="connsiteY8" fmla="*/ 1202934 h 1248654"/>
                <a:gd name="connsiteX0" fmla="*/ 0 w 1349931"/>
                <a:gd name="connsiteY0" fmla="*/ 1202934 h 1248654"/>
                <a:gd name="connsiteX1" fmla="*/ 0 w 1349931"/>
                <a:gd name="connsiteY1" fmla="*/ 0 h 1248654"/>
                <a:gd name="connsiteX2" fmla="*/ 1349931 w 1349931"/>
                <a:gd name="connsiteY2" fmla="*/ 0 h 1248654"/>
                <a:gd name="connsiteX3" fmla="*/ 1349931 w 1349931"/>
                <a:gd name="connsiteY3" fmla="*/ 1202934 h 1248654"/>
                <a:gd name="connsiteX4" fmla="*/ 838274 w 1349931"/>
                <a:gd name="connsiteY4" fmla="*/ 1202934 h 1248654"/>
                <a:gd name="connsiteX5" fmla="*/ 792554 w 1349931"/>
                <a:gd name="connsiteY5" fmla="*/ 1248654 h 1248654"/>
                <a:gd name="connsiteX6" fmla="*/ 792554 w 1349931"/>
                <a:gd name="connsiteY6" fmla="*/ 1202934 h 1248654"/>
                <a:gd name="connsiteX7" fmla="*/ 0 w 1349931"/>
                <a:gd name="connsiteY7" fmla="*/ 1202934 h 1248654"/>
                <a:gd name="connsiteX0" fmla="*/ 0 w 1349931"/>
                <a:gd name="connsiteY0" fmla="*/ 1202934 h 1202934"/>
                <a:gd name="connsiteX1" fmla="*/ 0 w 1349931"/>
                <a:gd name="connsiteY1" fmla="*/ 0 h 1202934"/>
                <a:gd name="connsiteX2" fmla="*/ 1349931 w 1349931"/>
                <a:gd name="connsiteY2" fmla="*/ 0 h 1202934"/>
                <a:gd name="connsiteX3" fmla="*/ 1349931 w 1349931"/>
                <a:gd name="connsiteY3" fmla="*/ 1202934 h 1202934"/>
                <a:gd name="connsiteX4" fmla="*/ 838274 w 1349931"/>
                <a:gd name="connsiteY4" fmla="*/ 1202934 h 1202934"/>
                <a:gd name="connsiteX5" fmla="*/ 792554 w 1349931"/>
                <a:gd name="connsiteY5" fmla="*/ 1202934 h 1202934"/>
                <a:gd name="connsiteX6" fmla="*/ 0 w 1349931"/>
                <a:gd name="connsiteY6" fmla="*/ 1202934 h 120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931" h="1202934">
                  <a:moveTo>
                    <a:pt x="0" y="1202934"/>
                  </a:moveTo>
                  <a:lnTo>
                    <a:pt x="0" y="0"/>
                  </a:lnTo>
                  <a:lnTo>
                    <a:pt x="1349931" y="0"/>
                  </a:lnTo>
                  <a:lnTo>
                    <a:pt x="1349931" y="1202934"/>
                  </a:lnTo>
                  <a:lnTo>
                    <a:pt x="838274" y="1202934"/>
                  </a:lnTo>
                  <a:lnTo>
                    <a:pt x="792554" y="1202934"/>
                  </a:lnTo>
                  <a:lnTo>
                    <a:pt x="0" y="1202934"/>
                  </a:lnTo>
                  <a:close/>
                </a:path>
              </a:pathLst>
            </a:cu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Freeform 105"/>
            <p:cNvSpPr/>
            <p:nvPr userDrawn="1"/>
          </p:nvSpPr>
          <p:spPr>
            <a:xfrm rot="5400000">
              <a:off x="-1567790" y="1676478"/>
              <a:ext cx="1349931" cy="478864"/>
            </a:xfrm>
            <a:custGeom>
              <a:avLst/>
              <a:gdLst>
                <a:gd name="connsiteX0" fmla="*/ 0 w 1349931"/>
                <a:gd name="connsiteY0" fmla="*/ 478864 h 478864"/>
                <a:gd name="connsiteX1" fmla="*/ 0 w 1349931"/>
                <a:gd name="connsiteY1" fmla="*/ 355688 h 478864"/>
                <a:gd name="connsiteX2" fmla="*/ 74552 w 1349931"/>
                <a:gd name="connsiteY2" fmla="*/ 310396 h 478864"/>
                <a:gd name="connsiteX3" fmla="*/ 1300401 w 1349931"/>
                <a:gd name="connsiteY3" fmla="*/ 0 h 478864"/>
                <a:gd name="connsiteX4" fmla="*/ 1349931 w 1349931"/>
                <a:gd name="connsiteY4" fmla="*/ 2501 h 478864"/>
                <a:gd name="connsiteX5" fmla="*/ 1349931 w 1349931"/>
                <a:gd name="connsiteY5" fmla="*/ 478864 h 478864"/>
                <a:gd name="connsiteX6" fmla="*/ 0 w 1349931"/>
                <a:gd name="connsiteY6" fmla="*/ 478864 h 47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931" h="478864">
                  <a:moveTo>
                    <a:pt x="0" y="478864"/>
                  </a:moveTo>
                  <a:lnTo>
                    <a:pt x="0" y="355688"/>
                  </a:lnTo>
                  <a:lnTo>
                    <a:pt x="74552" y="310396"/>
                  </a:lnTo>
                  <a:cubicBezTo>
                    <a:pt x="438952" y="112442"/>
                    <a:pt x="856546" y="0"/>
                    <a:pt x="1300401" y="0"/>
                  </a:cubicBezTo>
                  <a:lnTo>
                    <a:pt x="1349931" y="2501"/>
                  </a:lnTo>
                  <a:lnTo>
                    <a:pt x="1349931" y="478864"/>
                  </a:lnTo>
                  <a:lnTo>
                    <a:pt x="0" y="478864"/>
                  </a:lnTo>
                  <a:close/>
                </a:path>
              </a:pathLst>
            </a:custGeom>
            <a:solidFill>
              <a:schemeClr val="accent4">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Freeform 106"/>
            <p:cNvSpPr/>
            <p:nvPr userDrawn="1"/>
          </p:nvSpPr>
          <p:spPr>
            <a:xfrm rot="5400000">
              <a:off x="-2956657" y="2060849"/>
              <a:ext cx="511657" cy="548396"/>
            </a:xfrm>
            <a:custGeom>
              <a:avLst/>
              <a:gdLst>
                <a:gd name="connsiteX0" fmla="*/ 0 w 511657"/>
                <a:gd name="connsiteY0" fmla="*/ 548396 h 548396"/>
                <a:gd name="connsiteX1" fmla="*/ 0 w 511657"/>
                <a:gd name="connsiteY1" fmla="*/ 0 h 548396"/>
                <a:gd name="connsiteX2" fmla="*/ 511657 w 511657"/>
                <a:gd name="connsiteY2" fmla="*/ 0 h 548396"/>
                <a:gd name="connsiteX3" fmla="*/ 511657 w 511657"/>
                <a:gd name="connsiteY3" fmla="*/ 548396 h 548396"/>
                <a:gd name="connsiteX4" fmla="*/ 0 w 511657"/>
                <a:gd name="connsiteY4" fmla="*/ 548396 h 548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57" h="548396">
                  <a:moveTo>
                    <a:pt x="0" y="548396"/>
                  </a:moveTo>
                  <a:lnTo>
                    <a:pt x="0" y="0"/>
                  </a:lnTo>
                  <a:lnTo>
                    <a:pt x="511657" y="0"/>
                  </a:lnTo>
                  <a:lnTo>
                    <a:pt x="511657" y="548396"/>
                  </a:lnTo>
                  <a:lnTo>
                    <a:pt x="0" y="548396"/>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Freeform 107"/>
            <p:cNvSpPr/>
            <p:nvPr userDrawn="1"/>
          </p:nvSpPr>
          <p:spPr>
            <a:xfrm rot="5400000">
              <a:off x="-5864771" y="2709285"/>
              <a:ext cx="1407392" cy="1262015"/>
            </a:xfrm>
            <a:custGeom>
              <a:avLst/>
              <a:gdLst>
                <a:gd name="connsiteX0" fmla="*/ 0 w 1407392"/>
                <a:gd name="connsiteY0" fmla="*/ 1262015 h 1262015"/>
                <a:gd name="connsiteX1" fmla="*/ 0 w 1407392"/>
                <a:gd name="connsiteY1" fmla="*/ 0 h 1262015"/>
                <a:gd name="connsiteX2" fmla="*/ 1407392 w 1407392"/>
                <a:gd name="connsiteY2" fmla="*/ 0 h 1262015"/>
                <a:gd name="connsiteX3" fmla="*/ 1407392 w 1407392"/>
                <a:gd name="connsiteY3" fmla="*/ 779189 h 1262015"/>
                <a:gd name="connsiteX4" fmla="*/ 1342640 w 1407392"/>
                <a:gd name="connsiteY4" fmla="*/ 827610 h 1262015"/>
                <a:gd name="connsiteX5" fmla="*/ 167696 w 1407392"/>
                <a:gd name="connsiteY5" fmla="*/ 1253547 h 1262015"/>
                <a:gd name="connsiteX6" fmla="*/ 0 w 1407392"/>
                <a:gd name="connsiteY6" fmla="*/ 1262015 h 126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392" h="1262015">
                  <a:moveTo>
                    <a:pt x="0" y="1262015"/>
                  </a:moveTo>
                  <a:lnTo>
                    <a:pt x="0" y="0"/>
                  </a:lnTo>
                  <a:lnTo>
                    <a:pt x="1407392" y="0"/>
                  </a:lnTo>
                  <a:lnTo>
                    <a:pt x="1407392" y="779189"/>
                  </a:lnTo>
                  <a:lnTo>
                    <a:pt x="1342640" y="827610"/>
                  </a:lnTo>
                  <a:cubicBezTo>
                    <a:pt x="1000595" y="1058692"/>
                    <a:pt x="599970" y="1209648"/>
                    <a:pt x="167696" y="1253547"/>
                  </a:cubicBezTo>
                  <a:lnTo>
                    <a:pt x="0" y="1262015"/>
                  </a:lnTo>
                  <a:close/>
                </a:path>
              </a:pathLst>
            </a:cu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Freeform 108"/>
            <p:cNvSpPr/>
            <p:nvPr userDrawn="1"/>
          </p:nvSpPr>
          <p:spPr>
            <a:xfrm rot="5400000">
              <a:off x="-4456243" y="2608492"/>
              <a:ext cx="1407392" cy="1463601"/>
            </a:xfrm>
            <a:custGeom>
              <a:avLst/>
              <a:gdLst>
                <a:gd name="connsiteX0" fmla="*/ 0 w 1407392"/>
                <a:gd name="connsiteY0" fmla="*/ 1463601 h 1463601"/>
                <a:gd name="connsiteX1" fmla="*/ 0 w 1407392"/>
                <a:gd name="connsiteY1" fmla="*/ 0 h 1463601"/>
                <a:gd name="connsiteX2" fmla="*/ 1407392 w 1407392"/>
                <a:gd name="connsiteY2" fmla="*/ 0 h 1463601"/>
                <a:gd name="connsiteX3" fmla="*/ 1407392 w 1407392"/>
                <a:gd name="connsiteY3" fmla="*/ 1463601 h 1463601"/>
                <a:gd name="connsiteX4" fmla="*/ 0 w 1407392"/>
                <a:gd name="connsiteY4" fmla="*/ 1463601 h 146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92" h="1463601">
                  <a:moveTo>
                    <a:pt x="0" y="1463601"/>
                  </a:moveTo>
                  <a:lnTo>
                    <a:pt x="0" y="0"/>
                  </a:lnTo>
                  <a:lnTo>
                    <a:pt x="1407392" y="0"/>
                  </a:lnTo>
                  <a:lnTo>
                    <a:pt x="1407392" y="1463601"/>
                  </a:lnTo>
                  <a:lnTo>
                    <a:pt x="0" y="1463601"/>
                  </a:lnTo>
                  <a:close/>
                </a:path>
              </a:pathLst>
            </a:custGeom>
            <a:solidFill>
              <a:schemeClr val="tx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0" name="Freeform 109"/>
            <p:cNvSpPr/>
            <p:nvPr userDrawn="1"/>
          </p:nvSpPr>
          <p:spPr>
            <a:xfrm rot="5400000">
              <a:off x="-2780198" y="2441767"/>
              <a:ext cx="1407392" cy="1797050"/>
            </a:xfrm>
            <a:custGeom>
              <a:avLst/>
              <a:gdLst>
                <a:gd name="connsiteX0" fmla="*/ 0 w 1407392"/>
                <a:gd name="connsiteY0" fmla="*/ 1797050 h 1797050"/>
                <a:gd name="connsiteX1" fmla="*/ 0 w 1407392"/>
                <a:gd name="connsiteY1" fmla="*/ 0 h 1797050"/>
                <a:gd name="connsiteX2" fmla="*/ 1407392 w 1407392"/>
                <a:gd name="connsiteY2" fmla="*/ 0 h 1797050"/>
                <a:gd name="connsiteX3" fmla="*/ 1407392 w 1407392"/>
                <a:gd name="connsiteY3" fmla="*/ 1797050 h 1797050"/>
                <a:gd name="connsiteX4" fmla="*/ 0 w 1407392"/>
                <a:gd name="connsiteY4" fmla="*/ 1797050 h 179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92" h="1797050">
                  <a:moveTo>
                    <a:pt x="0" y="1797050"/>
                  </a:moveTo>
                  <a:lnTo>
                    <a:pt x="0" y="0"/>
                  </a:lnTo>
                  <a:lnTo>
                    <a:pt x="1407392" y="0"/>
                  </a:lnTo>
                  <a:lnTo>
                    <a:pt x="1407392" y="1797050"/>
                  </a:lnTo>
                  <a:lnTo>
                    <a:pt x="0" y="1797050"/>
                  </a:lnTo>
                  <a:close/>
                </a:path>
              </a:pathLst>
            </a:custGeom>
            <a:solidFill>
              <a:schemeClr val="accent3">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Freeform 110"/>
            <p:cNvSpPr/>
            <p:nvPr userDrawn="1"/>
          </p:nvSpPr>
          <p:spPr>
            <a:xfrm rot="5400000">
              <a:off x="-1593061" y="3097400"/>
              <a:ext cx="1395662" cy="474054"/>
            </a:xfrm>
            <a:custGeom>
              <a:avLst/>
              <a:gdLst>
                <a:gd name="connsiteX0" fmla="*/ 0 w 1395662"/>
                <a:gd name="connsiteY0" fmla="*/ 474054 h 474054"/>
                <a:gd name="connsiteX1" fmla="*/ 0 w 1395662"/>
                <a:gd name="connsiteY1" fmla="*/ 0 h 474054"/>
                <a:gd name="connsiteX2" fmla="*/ 167696 w 1395662"/>
                <a:gd name="connsiteY2" fmla="*/ 8468 h 474054"/>
                <a:gd name="connsiteX3" fmla="*/ 1342640 w 1395662"/>
                <a:gd name="connsiteY3" fmla="*/ 434405 h 474054"/>
                <a:gd name="connsiteX4" fmla="*/ 1395662 w 1395662"/>
                <a:gd name="connsiteY4" fmla="*/ 474054 h 474054"/>
                <a:gd name="connsiteX5" fmla="*/ 0 w 1395662"/>
                <a:gd name="connsiteY5" fmla="*/ 474054 h 4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662" h="474054">
                  <a:moveTo>
                    <a:pt x="0" y="474054"/>
                  </a:moveTo>
                  <a:lnTo>
                    <a:pt x="0" y="0"/>
                  </a:lnTo>
                  <a:lnTo>
                    <a:pt x="167696" y="8468"/>
                  </a:lnTo>
                  <a:cubicBezTo>
                    <a:pt x="599970" y="52367"/>
                    <a:pt x="1000595" y="203323"/>
                    <a:pt x="1342640" y="434405"/>
                  </a:cubicBezTo>
                  <a:lnTo>
                    <a:pt x="1395662" y="474054"/>
                  </a:lnTo>
                  <a:lnTo>
                    <a:pt x="0" y="474054"/>
                  </a:lnTo>
                  <a:close/>
                </a:path>
              </a:pathLst>
            </a:custGeom>
            <a:solidFill>
              <a:schemeClr val="accent6">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Freeform 111"/>
            <p:cNvSpPr/>
            <p:nvPr userDrawn="1"/>
          </p:nvSpPr>
          <p:spPr>
            <a:xfrm rot="5400000">
              <a:off x="-5235044" y="4049684"/>
              <a:ext cx="664952" cy="745001"/>
            </a:xfrm>
            <a:custGeom>
              <a:avLst/>
              <a:gdLst>
                <a:gd name="connsiteX0" fmla="*/ 0 w 664952"/>
                <a:gd name="connsiteY0" fmla="*/ 745001 h 745001"/>
                <a:gd name="connsiteX1" fmla="*/ 0 w 664952"/>
                <a:gd name="connsiteY1" fmla="*/ 0 h 745001"/>
                <a:gd name="connsiteX2" fmla="*/ 664952 w 664952"/>
                <a:gd name="connsiteY2" fmla="*/ 0 h 745001"/>
                <a:gd name="connsiteX3" fmla="*/ 584173 w 664952"/>
                <a:gd name="connsiteY3" fmla="*/ 132965 h 745001"/>
                <a:gd name="connsiteX4" fmla="*/ 87510 w 664952"/>
                <a:gd name="connsiteY4" fmla="*/ 679562 h 745001"/>
                <a:gd name="connsiteX5" fmla="*/ 0 w 664952"/>
                <a:gd name="connsiteY5" fmla="*/ 745001 h 74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52" h="745001">
                  <a:moveTo>
                    <a:pt x="0" y="745001"/>
                  </a:moveTo>
                  <a:lnTo>
                    <a:pt x="0" y="0"/>
                  </a:lnTo>
                  <a:lnTo>
                    <a:pt x="664952" y="0"/>
                  </a:lnTo>
                  <a:lnTo>
                    <a:pt x="584173" y="132965"/>
                  </a:lnTo>
                  <a:cubicBezTo>
                    <a:pt x="445525" y="338192"/>
                    <a:pt x="278031" y="522330"/>
                    <a:pt x="87510" y="679562"/>
                  </a:cubicBezTo>
                  <a:lnTo>
                    <a:pt x="0" y="745001"/>
                  </a:lnTo>
                  <a:close/>
                </a:path>
              </a:pathLst>
            </a:custGeom>
            <a:solidFill>
              <a:schemeClr val="bg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3" name="Freeform 112"/>
            <p:cNvSpPr/>
            <p:nvPr userDrawn="1"/>
          </p:nvSpPr>
          <p:spPr>
            <a:xfrm rot="5400000">
              <a:off x="-4264241" y="3869602"/>
              <a:ext cx="1023388" cy="1463601"/>
            </a:xfrm>
            <a:custGeom>
              <a:avLst/>
              <a:gdLst>
                <a:gd name="connsiteX0" fmla="*/ 0 w 1023388"/>
                <a:gd name="connsiteY0" fmla="*/ 1463601 h 1463601"/>
                <a:gd name="connsiteX1" fmla="*/ 0 w 1023388"/>
                <a:gd name="connsiteY1" fmla="*/ 0 h 1463601"/>
                <a:gd name="connsiteX2" fmla="*/ 1013067 w 1023388"/>
                <a:gd name="connsiteY2" fmla="*/ 0 h 1463601"/>
                <a:gd name="connsiteX3" fmla="*/ 1023388 w 1023388"/>
                <a:gd name="connsiteY3" fmla="*/ 204396 h 1463601"/>
                <a:gd name="connsiteX4" fmla="*/ 712992 w 1023388"/>
                <a:gd name="connsiteY4" fmla="*/ 1430245 h 1463601"/>
                <a:gd name="connsiteX5" fmla="*/ 692728 w 1023388"/>
                <a:gd name="connsiteY5" fmla="*/ 1463601 h 1463601"/>
                <a:gd name="connsiteX6" fmla="*/ 0 w 1023388"/>
                <a:gd name="connsiteY6" fmla="*/ 1463601 h 146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388" h="1463601">
                  <a:moveTo>
                    <a:pt x="0" y="1463601"/>
                  </a:moveTo>
                  <a:lnTo>
                    <a:pt x="0" y="0"/>
                  </a:lnTo>
                  <a:lnTo>
                    <a:pt x="1013067" y="0"/>
                  </a:lnTo>
                  <a:lnTo>
                    <a:pt x="1023388" y="204396"/>
                  </a:lnTo>
                  <a:cubicBezTo>
                    <a:pt x="1023388" y="648252"/>
                    <a:pt x="910946" y="1065845"/>
                    <a:pt x="712992" y="1430245"/>
                  </a:cubicBezTo>
                  <a:lnTo>
                    <a:pt x="692728" y="1463601"/>
                  </a:lnTo>
                  <a:lnTo>
                    <a:pt x="0" y="1463601"/>
                  </a:lnTo>
                  <a:close/>
                </a:path>
              </a:pathLst>
            </a:cu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Freeform 113"/>
            <p:cNvSpPr/>
            <p:nvPr userDrawn="1"/>
          </p:nvSpPr>
          <p:spPr>
            <a:xfrm rot="5400000">
              <a:off x="-2581881" y="3696562"/>
              <a:ext cx="1010758" cy="1797050"/>
            </a:xfrm>
            <a:custGeom>
              <a:avLst/>
              <a:gdLst>
                <a:gd name="connsiteX0" fmla="*/ 0 w 1010758"/>
                <a:gd name="connsiteY0" fmla="*/ 1797050 h 1797050"/>
                <a:gd name="connsiteX1" fmla="*/ 0 w 1010758"/>
                <a:gd name="connsiteY1" fmla="*/ 0 h 1797050"/>
                <a:gd name="connsiteX2" fmla="*/ 3691 w 1010758"/>
                <a:gd name="connsiteY2" fmla="*/ 0 h 1797050"/>
                <a:gd name="connsiteX3" fmla="*/ 87510 w 1010758"/>
                <a:gd name="connsiteY3" fmla="*/ 62679 h 1797050"/>
                <a:gd name="connsiteX4" fmla="*/ 1010110 w 1010758"/>
                <a:gd name="connsiteY4" fmla="*/ 1784220 h 1797050"/>
                <a:gd name="connsiteX5" fmla="*/ 1010758 w 1010758"/>
                <a:gd name="connsiteY5" fmla="*/ 1797050 h 1797050"/>
                <a:gd name="connsiteX6" fmla="*/ 0 w 1010758"/>
                <a:gd name="connsiteY6" fmla="*/ 1797050 h 179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758" h="1797050">
                  <a:moveTo>
                    <a:pt x="0" y="1797050"/>
                  </a:moveTo>
                  <a:lnTo>
                    <a:pt x="0" y="0"/>
                  </a:lnTo>
                  <a:lnTo>
                    <a:pt x="3691" y="0"/>
                  </a:lnTo>
                  <a:lnTo>
                    <a:pt x="87510" y="62679"/>
                  </a:lnTo>
                  <a:cubicBezTo>
                    <a:pt x="595567" y="481965"/>
                    <a:pt x="939871" y="1092582"/>
                    <a:pt x="1010110" y="1784220"/>
                  </a:cubicBezTo>
                  <a:lnTo>
                    <a:pt x="1010758" y="1797050"/>
                  </a:lnTo>
                  <a:lnTo>
                    <a:pt x="0" y="1797050"/>
                  </a:lnTo>
                  <a:close/>
                </a:path>
              </a:pathLst>
            </a:cu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7" name="Oval 116"/>
          <p:cNvSpPr/>
          <p:nvPr userDrawn="1"/>
        </p:nvSpPr>
        <p:spPr>
          <a:xfrm>
            <a:off x="1025995" y="712468"/>
            <a:ext cx="3716660" cy="371666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title"/>
          </p:nvPr>
        </p:nvSpPr>
        <p:spPr>
          <a:xfrm>
            <a:off x="5895976" y="1968449"/>
            <a:ext cx="2891977" cy="1135842"/>
          </a:xfrm>
        </p:spPr>
        <p:txBody>
          <a:bodyPr anchor="t">
            <a:noAutofit/>
          </a:bodyPr>
          <a:lstStyle>
            <a:lvl1pPr algn="r">
              <a:defRPr sz="2800" b="1" cap="all">
                <a:solidFill>
                  <a:schemeClr val="tx1"/>
                </a:solidFill>
              </a:defRPr>
            </a:lvl1pPr>
          </a:lstStyle>
          <a:p>
            <a:r>
              <a:rPr lang="en-US" dirty="0"/>
              <a:t>Click to edit Master title style</a:t>
            </a:r>
          </a:p>
        </p:txBody>
      </p:sp>
      <p:sp>
        <p:nvSpPr>
          <p:cNvPr id="3" name="Text Placeholder 2"/>
          <p:cNvSpPr>
            <a:spLocks noGrp="1"/>
          </p:cNvSpPr>
          <p:nvPr userDrawn="1">
            <p:ph type="body" idx="1"/>
          </p:nvPr>
        </p:nvSpPr>
        <p:spPr>
          <a:xfrm>
            <a:off x="5895976" y="3219959"/>
            <a:ext cx="2891977" cy="933450"/>
          </a:xfrm>
        </p:spPr>
        <p:txBody>
          <a:bodyPr anchor="b"/>
          <a:lstStyle>
            <a:lvl1pPr marL="0" indent="0" algn="r">
              <a:buNone/>
              <a:defRPr sz="2000">
                <a:solidFill>
                  <a:schemeClr val="tx1"/>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7328" y="974698"/>
            <a:ext cx="2460625" cy="563562"/>
          </a:xfrm>
          <a:prstGeom prst="rect">
            <a:avLst/>
          </a:prstGeom>
        </p:spPr>
      </p:pic>
      <p:grpSp>
        <p:nvGrpSpPr>
          <p:cNvPr id="6" name="Group 5"/>
          <p:cNvGrpSpPr/>
          <p:nvPr userDrawn="1"/>
        </p:nvGrpSpPr>
        <p:grpSpPr>
          <a:xfrm>
            <a:off x="1705815" y="154624"/>
            <a:ext cx="3238940" cy="1151485"/>
            <a:chOff x="1944346" y="155577"/>
            <a:chExt cx="3238940" cy="1151485"/>
          </a:xfrm>
          <a:blipFill dpi="0" rotWithShape="1">
            <a:blip r:embed="rId3"/>
            <a:srcRect/>
            <a:stretch>
              <a:fillRect/>
            </a:stretch>
          </a:blipFill>
        </p:grpSpPr>
        <p:sp>
          <p:nvSpPr>
            <p:cNvPr id="76" name="Freeform 75"/>
            <p:cNvSpPr/>
            <p:nvPr userDrawn="1"/>
          </p:nvSpPr>
          <p:spPr>
            <a:xfrm rot="5400000">
              <a:off x="2335222" y="-235299"/>
              <a:ext cx="1151485" cy="1933237"/>
            </a:xfrm>
            <a:custGeom>
              <a:avLst/>
              <a:gdLst>
                <a:gd name="connsiteX0" fmla="*/ 0 w 1225629"/>
                <a:gd name="connsiteY0" fmla="*/ 798512 h 2057717"/>
                <a:gd name="connsiteX1" fmla="*/ 115621 w 1225629"/>
                <a:gd name="connsiteY1" fmla="*/ 33752 h 2057717"/>
                <a:gd name="connsiteX2" fmla="*/ 127974 w 1225629"/>
                <a:gd name="connsiteY2" fmla="*/ 0 h 2057717"/>
                <a:gd name="connsiteX3" fmla="*/ 1225629 w 1225629"/>
                <a:gd name="connsiteY3" fmla="*/ 0 h 2057717"/>
                <a:gd name="connsiteX4" fmla="*/ 1225629 w 1225629"/>
                <a:gd name="connsiteY4" fmla="*/ 2057717 h 2057717"/>
                <a:gd name="connsiteX5" fmla="*/ 330660 w 1225629"/>
                <a:gd name="connsiteY5" fmla="*/ 2057717 h 2057717"/>
                <a:gd name="connsiteX6" fmla="*/ 310396 w 1225629"/>
                <a:gd name="connsiteY6" fmla="*/ 2024361 h 2057717"/>
                <a:gd name="connsiteX7" fmla="*/ 0 w 1225629"/>
                <a:gd name="connsiteY7" fmla="*/ 798512 h 205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629" h="2057717">
                  <a:moveTo>
                    <a:pt x="0" y="798512"/>
                  </a:moveTo>
                  <a:cubicBezTo>
                    <a:pt x="0" y="532199"/>
                    <a:pt x="40479" y="275340"/>
                    <a:pt x="115621" y="33752"/>
                  </a:cubicBezTo>
                  <a:lnTo>
                    <a:pt x="127974" y="0"/>
                  </a:lnTo>
                  <a:lnTo>
                    <a:pt x="1225629" y="0"/>
                  </a:lnTo>
                  <a:lnTo>
                    <a:pt x="1225629" y="2057717"/>
                  </a:lnTo>
                  <a:lnTo>
                    <a:pt x="330660" y="2057717"/>
                  </a:lnTo>
                  <a:lnTo>
                    <a:pt x="310396" y="2024361"/>
                  </a:lnTo>
                  <a:cubicBezTo>
                    <a:pt x="112443" y="1659961"/>
                    <a:pt x="0" y="1242368"/>
                    <a:pt x="0" y="798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Freeform 74"/>
            <p:cNvSpPr/>
            <p:nvPr userDrawn="1"/>
          </p:nvSpPr>
          <p:spPr>
            <a:xfrm rot="5400000">
              <a:off x="4044146" y="167923"/>
              <a:ext cx="1015531" cy="1262748"/>
            </a:xfrm>
            <a:custGeom>
              <a:avLst/>
              <a:gdLst>
                <a:gd name="connsiteX0" fmla="*/ 0 w 1080921"/>
                <a:gd name="connsiteY0" fmla="*/ 1344055 h 1344055"/>
                <a:gd name="connsiteX1" fmla="*/ 57393 w 1080921"/>
                <a:gd name="connsiteY1" fmla="*/ 1187246 h 1344055"/>
                <a:gd name="connsiteX2" fmla="*/ 989152 w 1080921"/>
                <a:gd name="connsiteY2" fmla="*/ 55752 h 1344055"/>
                <a:gd name="connsiteX3" fmla="*/ 1080921 w 1080921"/>
                <a:gd name="connsiteY3" fmla="*/ 0 h 1344055"/>
                <a:gd name="connsiteX4" fmla="*/ 1080921 w 1080921"/>
                <a:gd name="connsiteY4" fmla="*/ 1344055 h 1344055"/>
                <a:gd name="connsiteX5" fmla="*/ 0 w 1080921"/>
                <a:gd name="connsiteY5" fmla="*/ 1344055 h 13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21" h="1344055">
                  <a:moveTo>
                    <a:pt x="0" y="1344055"/>
                  </a:moveTo>
                  <a:lnTo>
                    <a:pt x="57393" y="1187246"/>
                  </a:lnTo>
                  <a:cubicBezTo>
                    <a:pt x="252599" y="725726"/>
                    <a:pt x="578698" y="333049"/>
                    <a:pt x="989152" y="55752"/>
                  </a:cubicBezTo>
                  <a:lnTo>
                    <a:pt x="1080921" y="0"/>
                  </a:lnTo>
                  <a:lnTo>
                    <a:pt x="1080921" y="1344055"/>
                  </a:lnTo>
                  <a:lnTo>
                    <a:pt x="0" y="13440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1" name="Freeform 70"/>
          <p:cNvSpPr/>
          <p:nvPr userDrawn="1"/>
        </p:nvSpPr>
        <p:spPr>
          <a:xfrm rot="5400000">
            <a:off x="2038299" y="1016579"/>
            <a:ext cx="1268268" cy="1933237"/>
          </a:xfrm>
          <a:custGeom>
            <a:avLst/>
            <a:gdLst>
              <a:gd name="connsiteX0" fmla="*/ 0 w 1349931"/>
              <a:gd name="connsiteY0" fmla="*/ 2057717 h 2057717"/>
              <a:gd name="connsiteX1" fmla="*/ 0 w 1349931"/>
              <a:gd name="connsiteY1" fmla="*/ 0 h 2057717"/>
              <a:gd name="connsiteX2" fmla="*/ 792554 w 1349931"/>
              <a:gd name="connsiteY2" fmla="*/ 0 h 2057717"/>
              <a:gd name="connsiteX3" fmla="*/ 792554 w 1349931"/>
              <a:gd name="connsiteY3" fmla="*/ 594360 h 2057717"/>
              <a:gd name="connsiteX4" fmla="*/ 838274 w 1349931"/>
              <a:gd name="connsiteY4" fmla="*/ 594360 h 2057717"/>
              <a:gd name="connsiteX5" fmla="*/ 838274 w 1349931"/>
              <a:gd name="connsiteY5" fmla="*/ 594116 h 2057717"/>
              <a:gd name="connsiteX6" fmla="*/ 1349931 w 1349931"/>
              <a:gd name="connsiteY6" fmla="*/ 594116 h 2057717"/>
              <a:gd name="connsiteX7" fmla="*/ 1349931 w 1349931"/>
              <a:gd name="connsiteY7" fmla="*/ 2057717 h 2057717"/>
              <a:gd name="connsiteX8" fmla="*/ 0 w 1349931"/>
              <a:gd name="connsiteY8" fmla="*/ 2057717 h 205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9931" h="2057717">
                <a:moveTo>
                  <a:pt x="0" y="2057717"/>
                </a:moveTo>
                <a:lnTo>
                  <a:pt x="0" y="0"/>
                </a:lnTo>
                <a:lnTo>
                  <a:pt x="792554" y="0"/>
                </a:lnTo>
                <a:lnTo>
                  <a:pt x="792554" y="594360"/>
                </a:lnTo>
                <a:lnTo>
                  <a:pt x="838274" y="594360"/>
                </a:lnTo>
                <a:lnTo>
                  <a:pt x="838274" y="594116"/>
                </a:lnTo>
                <a:lnTo>
                  <a:pt x="1349931" y="594116"/>
                </a:lnTo>
                <a:lnTo>
                  <a:pt x="1349931" y="2057717"/>
                </a:lnTo>
                <a:lnTo>
                  <a:pt x="0" y="2057717"/>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p:cNvGrpSpPr/>
          <p:nvPr userDrawn="1"/>
        </p:nvGrpSpPr>
        <p:grpSpPr>
          <a:xfrm>
            <a:off x="3682006" y="1349062"/>
            <a:ext cx="1623014" cy="1268268"/>
            <a:chOff x="3920537" y="1350016"/>
            <a:chExt cx="1623014" cy="1268268"/>
          </a:xfrm>
          <a:blipFill>
            <a:blip r:embed="rId5"/>
            <a:stretch>
              <a:fillRect/>
            </a:stretch>
          </a:blipFill>
        </p:grpSpPr>
        <p:sp>
          <p:nvSpPr>
            <p:cNvPr id="70" name="Freeform 69"/>
            <p:cNvSpPr/>
            <p:nvPr userDrawn="1"/>
          </p:nvSpPr>
          <p:spPr>
            <a:xfrm rot="5400000">
              <a:off x="3851485" y="1419068"/>
              <a:ext cx="1268268" cy="1130164"/>
            </a:xfrm>
            <a:custGeom>
              <a:avLst/>
              <a:gdLst>
                <a:gd name="connsiteX0" fmla="*/ 0 w 1349931"/>
                <a:gd name="connsiteY0" fmla="*/ 1202934 h 1248654"/>
                <a:gd name="connsiteX1" fmla="*/ 0 w 1349931"/>
                <a:gd name="connsiteY1" fmla="*/ 0 h 1248654"/>
                <a:gd name="connsiteX2" fmla="*/ 1349931 w 1349931"/>
                <a:gd name="connsiteY2" fmla="*/ 0 h 1248654"/>
                <a:gd name="connsiteX3" fmla="*/ 1349931 w 1349931"/>
                <a:gd name="connsiteY3" fmla="*/ 1202934 h 1248654"/>
                <a:gd name="connsiteX4" fmla="*/ 838274 w 1349931"/>
                <a:gd name="connsiteY4" fmla="*/ 1202934 h 1248654"/>
                <a:gd name="connsiteX5" fmla="*/ 838274 w 1349931"/>
                <a:gd name="connsiteY5" fmla="*/ 1248654 h 1248654"/>
                <a:gd name="connsiteX6" fmla="*/ 792554 w 1349931"/>
                <a:gd name="connsiteY6" fmla="*/ 1248654 h 1248654"/>
                <a:gd name="connsiteX7" fmla="*/ 792554 w 1349931"/>
                <a:gd name="connsiteY7" fmla="*/ 1202934 h 1248654"/>
                <a:gd name="connsiteX8" fmla="*/ 0 w 1349931"/>
                <a:gd name="connsiteY8" fmla="*/ 1202934 h 1248654"/>
                <a:gd name="connsiteX0" fmla="*/ 0 w 1349931"/>
                <a:gd name="connsiteY0" fmla="*/ 1202934 h 1248654"/>
                <a:gd name="connsiteX1" fmla="*/ 0 w 1349931"/>
                <a:gd name="connsiteY1" fmla="*/ 0 h 1248654"/>
                <a:gd name="connsiteX2" fmla="*/ 1349931 w 1349931"/>
                <a:gd name="connsiteY2" fmla="*/ 0 h 1248654"/>
                <a:gd name="connsiteX3" fmla="*/ 1349931 w 1349931"/>
                <a:gd name="connsiteY3" fmla="*/ 1202934 h 1248654"/>
                <a:gd name="connsiteX4" fmla="*/ 838274 w 1349931"/>
                <a:gd name="connsiteY4" fmla="*/ 1202934 h 1248654"/>
                <a:gd name="connsiteX5" fmla="*/ 792554 w 1349931"/>
                <a:gd name="connsiteY5" fmla="*/ 1248654 h 1248654"/>
                <a:gd name="connsiteX6" fmla="*/ 792554 w 1349931"/>
                <a:gd name="connsiteY6" fmla="*/ 1202934 h 1248654"/>
                <a:gd name="connsiteX7" fmla="*/ 0 w 1349931"/>
                <a:gd name="connsiteY7" fmla="*/ 1202934 h 1248654"/>
                <a:gd name="connsiteX0" fmla="*/ 0 w 1349931"/>
                <a:gd name="connsiteY0" fmla="*/ 1202934 h 1202934"/>
                <a:gd name="connsiteX1" fmla="*/ 0 w 1349931"/>
                <a:gd name="connsiteY1" fmla="*/ 0 h 1202934"/>
                <a:gd name="connsiteX2" fmla="*/ 1349931 w 1349931"/>
                <a:gd name="connsiteY2" fmla="*/ 0 h 1202934"/>
                <a:gd name="connsiteX3" fmla="*/ 1349931 w 1349931"/>
                <a:gd name="connsiteY3" fmla="*/ 1202934 h 1202934"/>
                <a:gd name="connsiteX4" fmla="*/ 838274 w 1349931"/>
                <a:gd name="connsiteY4" fmla="*/ 1202934 h 1202934"/>
                <a:gd name="connsiteX5" fmla="*/ 792554 w 1349931"/>
                <a:gd name="connsiteY5" fmla="*/ 1202934 h 1202934"/>
                <a:gd name="connsiteX6" fmla="*/ 0 w 1349931"/>
                <a:gd name="connsiteY6" fmla="*/ 1202934 h 120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931" h="1202934">
                  <a:moveTo>
                    <a:pt x="0" y="1202934"/>
                  </a:moveTo>
                  <a:lnTo>
                    <a:pt x="0" y="0"/>
                  </a:lnTo>
                  <a:lnTo>
                    <a:pt x="1349931" y="0"/>
                  </a:lnTo>
                  <a:lnTo>
                    <a:pt x="1349931" y="1202934"/>
                  </a:lnTo>
                  <a:lnTo>
                    <a:pt x="838274" y="1202934"/>
                  </a:lnTo>
                  <a:lnTo>
                    <a:pt x="792554" y="1202934"/>
                  </a:lnTo>
                  <a:lnTo>
                    <a:pt x="0" y="1202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Freeform 68"/>
            <p:cNvSpPr/>
            <p:nvPr userDrawn="1"/>
          </p:nvSpPr>
          <p:spPr>
            <a:xfrm rot="5400000">
              <a:off x="4684469" y="1759202"/>
              <a:ext cx="1268268" cy="449896"/>
            </a:xfrm>
            <a:custGeom>
              <a:avLst/>
              <a:gdLst>
                <a:gd name="connsiteX0" fmla="*/ 0 w 1349931"/>
                <a:gd name="connsiteY0" fmla="*/ 478864 h 478864"/>
                <a:gd name="connsiteX1" fmla="*/ 0 w 1349931"/>
                <a:gd name="connsiteY1" fmla="*/ 355688 h 478864"/>
                <a:gd name="connsiteX2" fmla="*/ 74552 w 1349931"/>
                <a:gd name="connsiteY2" fmla="*/ 310396 h 478864"/>
                <a:gd name="connsiteX3" fmla="*/ 1300401 w 1349931"/>
                <a:gd name="connsiteY3" fmla="*/ 0 h 478864"/>
                <a:gd name="connsiteX4" fmla="*/ 1349931 w 1349931"/>
                <a:gd name="connsiteY4" fmla="*/ 2501 h 478864"/>
                <a:gd name="connsiteX5" fmla="*/ 1349931 w 1349931"/>
                <a:gd name="connsiteY5" fmla="*/ 478864 h 478864"/>
                <a:gd name="connsiteX6" fmla="*/ 0 w 1349931"/>
                <a:gd name="connsiteY6" fmla="*/ 478864 h 47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931" h="478864">
                  <a:moveTo>
                    <a:pt x="0" y="478864"/>
                  </a:moveTo>
                  <a:lnTo>
                    <a:pt x="0" y="355688"/>
                  </a:lnTo>
                  <a:lnTo>
                    <a:pt x="74552" y="310396"/>
                  </a:lnTo>
                  <a:cubicBezTo>
                    <a:pt x="438952" y="112442"/>
                    <a:pt x="856546" y="0"/>
                    <a:pt x="1300401" y="0"/>
                  </a:cubicBezTo>
                  <a:lnTo>
                    <a:pt x="1349931" y="2501"/>
                  </a:lnTo>
                  <a:lnTo>
                    <a:pt x="1349931" y="478864"/>
                  </a:lnTo>
                  <a:lnTo>
                    <a:pt x="0" y="47886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7" name="Freeform 66"/>
          <p:cNvSpPr/>
          <p:nvPr userDrawn="1"/>
        </p:nvSpPr>
        <p:spPr>
          <a:xfrm rot="5400000">
            <a:off x="3141089" y="2119368"/>
            <a:ext cx="480705" cy="515221"/>
          </a:xfrm>
          <a:custGeom>
            <a:avLst/>
            <a:gdLst>
              <a:gd name="connsiteX0" fmla="*/ 0 w 511657"/>
              <a:gd name="connsiteY0" fmla="*/ 548396 h 548396"/>
              <a:gd name="connsiteX1" fmla="*/ 0 w 511657"/>
              <a:gd name="connsiteY1" fmla="*/ 0 h 548396"/>
              <a:gd name="connsiteX2" fmla="*/ 511657 w 511657"/>
              <a:gd name="connsiteY2" fmla="*/ 0 h 548396"/>
              <a:gd name="connsiteX3" fmla="*/ 511657 w 511657"/>
              <a:gd name="connsiteY3" fmla="*/ 548396 h 548396"/>
              <a:gd name="connsiteX4" fmla="*/ 0 w 511657"/>
              <a:gd name="connsiteY4" fmla="*/ 548396 h 548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57" h="548396">
                <a:moveTo>
                  <a:pt x="0" y="548396"/>
                </a:moveTo>
                <a:lnTo>
                  <a:pt x="0" y="0"/>
                </a:lnTo>
                <a:lnTo>
                  <a:pt x="511657" y="0"/>
                </a:lnTo>
                <a:lnTo>
                  <a:pt x="511657" y="548396"/>
                </a:lnTo>
                <a:lnTo>
                  <a:pt x="0" y="548396"/>
                </a:lnTo>
                <a:close/>
              </a:path>
            </a:pathLst>
          </a:custGeom>
          <a:blipFill dpi="0" rotWithShape="0">
            <a:blip r:embed="rId6"/>
            <a:srcRect/>
            <a:stretch>
              <a:fillRect l="-127108" t="-26112" r="-31002" b="-1319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userDrawn="1"/>
        </p:nvSpPr>
        <p:spPr>
          <a:xfrm rot="5400000">
            <a:off x="4788" y="959259"/>
            <a:ext cx="2125955" cy="1190190"/>
          </a:xfrm>
          <a:custGeom>
            <a:avLst/>
            <a:gdLst>
              <a:gd name="connsiteX0" fmla="*/ 0 w 2262844"/>
              <a:gd name="connsiteY0" fmla="*/ 0 h 1266825"/>
              <a:gd name="connsiteX1" fmla="*/ 2262844 w 2262844"/>
              <a:gd name="connsiteY1" fmla="*/ 0 h 1266825"/>
              <a:gd name="connsiteX2" fmla="*/ 2262844 w 2262844"/>
              <a:gd name="connsiteY2" fmla="*/ 1264324 h 1266825"/>
              <a:gd name="connsiteX3" fmla="*/ 2213314 w 2262844"/>
              <a:gd name="connsiteY3" fmla="*/ 1266825 h 1266825"/>
              <a:gd name="connsiteX4" fmla="*/ 80779 w 2262844"/>
              <a:gd name="connsiteY4" fmla="*/ 132965 h 1266825"/>
              <a:gd name="connsiteX5" fmla="*/ 0 w 2262844"/>
              <a:gd name="connsiteY5" fmla="*/ 0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844" h="1266825">
                <a:moveTo>
                  <a:pt x="0" y="0"/>
                </a:moveTo>
                <a:lnTo>
                  <a:pt x="2262844" y="0"/>
                </a:lnTo>
                <a:lnTo>
                  <a:pt x="2262844" y="1264324"/>
                </a:lnTo>
                <a:lnTo>
                  <a:pt x="2213314" y="1266825"/>
                </a:lnTo>
                <a:cubicBezTo>
                  <a:pt x="1325603" y="1266825"/>
                  <a:pt x="542941" y="817055"/>
                  <a:pt x="80779" y="132965"/>
                </a:cubicBezTo>
                <a:lnTo>
                  <a:pt x="0" y="0"/>
                </a:lnTo>
                <a:close/>
              </a:path>
            </a:pathLst>
          </a:custGeom>
          <a:blipFill dpi="0" rotWithShape="0">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userDrawn="1"/>
        </p:nvGrpSpPr>
        <p:grpSpPr>
          <a:xfrm>
            <a:off x="477188" y="2660284"/>
            <a:ext cx="2603688" cy="2326686"/>
            <a:chOff x="715720" y="2661238"/>
            <a:chExt cx="2603688" cy="2326686"/>
          </a:xfrm>
          <a:blipFill>
            <a:blip r:embed="rId8"/>
            <a:stretch>
              <a:fillRect/>
            </a:stretch>
          </a:blipFill>
        </p:grpSpPr>
        <p:sp>
          <p:nvSpPr>
            <p:cNvPr id="60" name="Freeform 59"/>
            <p:cNvSpPr/>
            <p:nvPr userDrawn="1"/>
          </p:nvSpPr>
          <p:spPr>
            <a:xfrm rot="5400000">
              <a:off x="647429" y="2729530"/>
              <a:ext cx="1322253" cy="1185671"/>
            </a:xfrm>
            <a:custGeom>
              <a:avLst/>
              <a:gdLst>
                <a:gd name="connsiteX0" fmla="*/ 0 w 1407392"/>
                <a:gd name="connsiteY0" fmla="*/ 1262015 h 1262015"/>
                <a:gd name="connsiteX1" fmla="*/ 0 w 1407392"/>
                <a:gd name="connsiteY1" fmla="*/ 0 h 1262015"/>
                <a:gd name="connsiteX2" fmla="*/ 1407392 w 1407392"/>
                <a:gd name="connsiteY2" fmla="*/ 0 h 1262015"/>
                <a:gd name="connsiteX3" fmla="*/ 1407392 w 1407392"/>
                <a:gd name="connsiteY3" fmla="*/ 779189 h 1262015"/>
                <a:gd name="connsiteX4" fmla="*/ 1342640 w 1407392"/>
                <a:gd name="connsiteY4" fmla="*/ 827610 h 1262015"/>
                <a:gd name="connsiteX5" fmla="*/ 167696 w 1407392"/>
                <a:gd name="connsiteY5" fmla="*/ 1253547 h 1262015"/>
                <a:gd name="connsiteX6" fmla="*/ 0 w 1407392"/>
                <a:gd name="connsiteY6" fmla="*/ 1262015 h 126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392" h="1262015">
                  <a:moveTo>
                    <a:pt x="0" y="1262015"/>
                  </a:moveTo>
                  <a:lnTo>
                    <a:pt x="0" y="0"/>
                  </a:lnTo>
                  <a:lnTo>
                    <a:pt x="1407392" y="0"/>
                  </a:lnTo>
                  <a:lnTo>
                    <a:pt x="1407392" y="779189"/>
                  </a:lnTo>
                  <a:lnTo>
                    <a:pt x="1342640" y="827610"/>
                  </a:lnTo>
                  <a:cubicBezTo>
                    <a:pt x="1000595" y="1058692"/>
                    <a:pt x="599970" y="1209648"/>
                    <a:pt x="167696" y="1253547"/>
                  </a:cubicBezTo>
                  <a:lnTo>
                    <a:pt x="0" y="12620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58"/>
            <p:cNvSpPr/>
            <p:nvPr userDrawn="1"/>
          </p:nvSpPr>
          <p:spPr>
            <a:xfrm rot="5400000">
              <a:off x="1970750" y="2634834"/>
              <a:ext cx="1322253" cy="1375062"/>
            </a:xfrm>
            <a:custGeom>
              <a:avLst/>
              <a:gdLst>
                <a:gd name="connsiteX0" fmla="*/ 0 w 1407392"/>
                <a:gd name="connsiteY0" fmla="*/ 1463601 h 1463601"/>
                <a:gd name="connsiteX1" fmla="*/ 0 w 1407392"/>
                <a:gd name="connsiteY1" fmla="*/ 0 h 1463601"/>
                <a:gd name="connsiteX2" fmla="*/ 1407392 w 1407392"/>
                <a:gd name="connsiteY2" fmla="*/ 0 h 1463601"/>
                <a:gd name="connsiteX3" fmla="*/ 1407392 w 1407392"/>
                <a:gd name="connsiteY3" fmla="*/ 1463601 h 1463601"/>
                <a:gd name="connsiteX4" fmla="*/ 0 w 1407392"/>
                <a:gd name="connsiteY4" fmla="*/ 1463601 h 146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92" h="1463601">
                  <a:moveTo>
                    <a:pt x="0" y="1463601"/>
                  </a:moveTo>
                  <a:lnTo>
                    <a:pt x="0" y="0"/>
                  </a:lnTo>
                  <a:lnTo>
                    <a:pt x="1407392" y="0"/>
                  </a:lnTo>
                  <a:lnTo>
                    <a:pt x="1407392" y="1463601"/>
                  </a:lnTo>
                  <a:lnTo>
                    <a:pt x="0" y="14636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Freeform 49"/>
            <p:cNvSpPr/>
            <p:nvPr userDrawn="1"/>
          </p:nvSpPr>
          <p:spPr>
            <a:xfrm rot="5400000">
              <a:off x="1239062" y="3988842"/>
              <a:ext cx="624726" cy="699933"/>
            </a:xfrm>
            <a:custGeom>
              <a:avLst/>
              <a:gdLst>
                <a:gd name="connsiteX0" fmla="*/ 0 w 664952"/>
                <a:gd name="connsiteY0" fmla="*/ 745001 h 745001"/>
                <a:gd name="connsiteX1" fmla="*/ 0 w 664952"/>
                <a:gd name="connsiteY1" fmla="*/ 0 h 745001"/>
                <a:gd name="connsiteX2" fmla="*/ 664952 w 664952"/>
                <a:gd name="connsiteY2" fmla="*/ 0 h 745001"/>
                <a:gd name="connsiteX3" fmla="*/ 584173 w 664952"/>
                <a:gd name="connsiteY3" fmla="*/ 132965 h 745001"/>
                <a:gd name="connsiteX4" fmla="*/ 87510 w 664952"/>
                <a:gd name="connsiteY4" fmla="*/ 679562 h 745001"/>
                <a:gd name="connsiteX5" fmla="*/ 0 w 664952"/>
                <a:gd name="connsiteY5" fmla="*/ 745001 h 74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52" h="745001">
                  <a:moveTo>
                    <a:pt x="0" y="745001"/>
                  </a:moveTo>
                  <a:lnTo>
                    <a:pt x="0" y="0"/>
                  </a:lnTo>
                  <a:lnTo>
                    <a:pt x="664952" y="0"/>
                  </a:lnTo>
                  <a:lnTo>
                    <a:pt x="584173" y="132965"/>
                  </a:lnTo>
                  <a:cubicBezTo>
                    <a:pt x="445525" y="338192"/>
                    <a:pt x="278031" y="522330"/>
                    <a:pt x="87510" y="679562"/>
                  </a:cubicBezTo>
                  <a:lnTo>
                    <a:pt x="0" y="7450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Freeform 48"/>
            <p:cNvSpPr/>
            <p:nvPr userDrawn="1"/>
          </p:nvSpPr>
          <p:spPr>
            <a:xfrm rot="5400000">
              <a:off x="2151137" y="3819654"/>
              <a:ext cx="961479" cy="1375062"/>
            </a:xfrm>
            <a:custGeom>
              <a:avLst/>
              <a:gdLst>
                <a:gd name="connsiteX0" fmla="*/ 0 w 1023388"/>
                <a:gd name="connsiteY0" fmla="*/ 1463601 h 1463601"/>
                <a:gd name="connsiteX1" fmla="*/ 0 w 1023388"/>
                <a:gd name="connsiteY1" fmla="*/ 0 h 1463601"/>
                <a:gd name="connsiteX2" fmla="*/ 1013067 w 1023388"/>
                <a:gd name="connsiteY2" fmla="*/ 0 h 1463601"/>
                <a:gd name="connsiteX3" fmla="*/ 1023388 w 1023388"/>
                <a:gd name="connsiteY3" fmla="*/ 204396 h 1463601"/>
                <a:gd name="connsiteX4" fmla="*/ 712992 w 1023388"/>
                <a:gd name="connsiteY4" fmla="*/ 1430245 h 1463601"/>
                <a:gd name="connsiteX5" fmla="*/ 692728 w 1023388"/>
                <a:gd name="connsiteY5" fmla="*/ 1463601 h 1463601"/>
                <a:gd name="connsiteX6" fmla="*/ 0 w 1023388"/>
                <a:gd name="connsiteY6" fmla="*/ 1463601 h 146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388" h="1463601">
                  <a:moveTo>
                    <a:pt x="0" y="1463601"/>
                  </a:moveTo>
                  <a:lnTo>
                    <a:pt x="0" y="0"/>
                  </a:lnTo>
                  <a:lnTo>
                    <a:pt x="1013067" y="0"/>
                  </a:lnTo>
                  <a:lnTo>
                    <a:pt x="1023388" y="204396"/>
                  </a:lnTo>
                  <a:cubicBezTo>
                    <a:pt x="1023388" y="648252"/>
                    <a:pt x="910946" y="1065845"/>
                    <a:pt x="712992" y="1430245"/>
                  </a:cubicBezTo>
                  <a:lnTo>
                    <a:pt x="692728" y="1463601"/>
                  </a:lnTo>
                  <a:lnTo>
                    <a:pt x="0" y="14636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9" name="Group 8"/>
          <p:cNvGrpSpPr/>
          <p:nvPr userDrawn="1"/>
        </p:nvGrpSpPr>
        <p:grpSpPr>
          <a:xfrm>
            <a:off x="3123829" y="2660284"/>
            <a:ext cx="2176670" cy="2314820"/>
            <a:chOff x="3362361" y="2661238"/>
            <a:chExt cx="2176670" cy="2314820"/>
          </a:xfrm>
          <a:blipFill>
            <a:blip r:embed="rId9"/>
            <a:stretch>
              <a:fillRect/>
            </a:stretch>
          </a:blipFill>
        </p:grpSpPr>
        <p:sp>
          <p:nvSpPr>
            <p:cNvPr id="58" name="Freeform 57"/>
            <p:cNvSpPr/>
            <p:nvPr userDrawn="1"/>
          </p:nvSpPr>
          <p:spPr>
            <a:xfrm rot="5400000">
              <a:off x="3545404" y="2478195"/>
              <a:ext cx="1322253" cy="1688339"/>
            </a:xfrm>
            <a:custGeom>
              <a:avLst/>
              <a:gdLst>
                <a:gd name="connsiteX0" fmla="*/ 0 w 1407392"/>
                <a:gd name="connsiteY0" fmla="*/ 1797050 h 1797050"/>
                <a:gd name="connsiteX1" fmla="*/ 0 w 1407392"/>
                <a:gd name="connsiteY1" fmla="*/ 0 h 1797050"/>
                <a:gd name="connsiteX2" fmla="*/ 1407392 w 1407392"/>
                <a:gd name="connsiteY2" fmla="*/ 0 h 1797050"/>
                <a:gd name="connsiteX3" fmla="*/ 1407392 w 1407392"/>
                <a:gd name="connsiteY3" fmla="*/ 1797050 h 1797050"/>
                <a:gd name="connsiteX4" fmla="*/ 0 w 1407392"/>
                <a:gd name="connsiteY4" fmla="*/ 1797050 h 179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92" h="1797050">
                  <a:moveTo>
                    <a:pt x="0" y="1797050"/>
                  </a:moveTo>
                  <a:lnTo>
                    <a:pt x="0" y="0"/>
                  </a:lnTo>
                  <a:lnTo>
                    <a:pt x="1407392" y="0"/>
                  </a:lnTo>
                  <a:lnTo>
                    <a:pt x="1407392" y="1797050"/>
                  </a:lnTo>
                  <a:lnTo>
                    <a:pt x="0" y="17970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Freeform 56"/>
            <p:cNvSpPr/>
            <p:nvPr userDrawn="1"/>
          </p:nvSpPr>
          <p:spPr>
            <a:xfrm rot="5400000">
              <a:off x="4660727" y="3094166"/>
              <a:ext cx="1311232" cy="445377"/>
            </a:xfrm>
            <a:custGeom>
              <a:avLst/>
              <a:gdLst>
                <a:gd name="connsiteX0" fmla="*/ 0 w 1395662"/>
                <a:gd name="connsiteY0" fmla="*/ 474054 h 474054"/>
                <a:gd name="connsiteX1" fmla="*/ 0 w 1395662"/>
                <a:gd name="connsiteY1" fmla="*/ 0 h 474054"/>
                <a:gd name="connsiteX2" fmla="*/ 167696 w 1395662"/>
                <a:gd name="connsiteY2" fmla="*/ 8468 h 474054"/>
                <a:gd name="connsiteX3" fmla="*/ 1342640 w 1395662"/>
                <a:gd name="connsiteY3" fmla="*/ 434405 h 474054"/>
                <a:gd name="connsiteX4" fmla="*/ 1395662 w 1395662"/>
                <a:gd name="connsiteY4" fmla="*/ 474054 h 474054"/>
                <a:gd name="connsiteX5" fmla="*/ 0 w 1395662"/>
                <a:gd name="connsiteY5" fmla="*/ 474054 h 4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662" h="474054">
                  <a:moveTo>
                    <a:pt x="0" y="474054"/>
                  </a:moveTo>
                  <a:lnTo>
                    <a:pt x="0" y="0"/>
                  </a:lnTo>
                  <a:lnTo>
                    <a:pt x="167696" y="8468"/>
                  </a:lnTo>
                  <a:cubicBezTo>
                    <a:pt x="599970" y="52367"/>
                    <a:pt x="1000595" y="203323"/>
                    <a:pt x="1342640" y="434405"/>
                  </a:cubicBezTo>
                  <a:lnTo>
                    <a:pt x="1395662" y="474054"/>
                  </a:lnTo>
                  <a:lnTo>
                    <a:pt x="0" y="47405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Freeform 47"/>
            <p:cNvSpPr/>
            <p:nvPr userDrawn="1"/>
          </p:nvSpPr>
          <p:spPr>
            <a:xfrm rot="5400000">
              <a:off x="3731724" y="3657082"/>
              <a:ext cx="949613" cy="1688339"/>
            </a:xfrm>
            <a:custGeom>
              <a:avLst/>
              <a:gdLst>
                <a:gd name="connsiteX0" fmla="*/ 0 w 1010758"/>
                <a:gd name="connsiteY0" fmla="*/ 1797050 h 1797050"/>
                <a:gd name="connsiteX1" fmla="*/ 0 w 1010758"/>
                <a:gd name="connsiteY1" fmla="*/ 0 h 1797050"/>
                <a:gd name="connsiteX2" fmla="*/ 3691 w 1010758"/>
                <a:gd name="connsiteY2" fmla="*/ 0 h 1797050"/>
                <a:gd name="connsiteX3" fmla="*/ 87510 w 1010758"/>
                <a:gd name="connsiteY3" fmla="*/ 62679 h 1797050"/>
                <a:gd name="connsiteX4" fmla="*/ 1010110 w 1010758"/>
                <a:gd name="connsiteY4" fmla="*/ 1784220 h 1797050"/>
                <a:gd name="connsiteX5" fmla="*/ 1010758 w 1010758"/>
                <a:gd name="connsiteY5" fmla="*/ 1797050 h 1797050"/>
                <a:gd name="connsiteX6" fmla="*/ 0 w 1010758"/>
                <a:gd name="connsiteY6" fmla="*/ 1797050 h 179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758" h="1797050">
                  <a:moveTo>
                    <a:pt x="0" y="1797050"/>
                  </a:moveTo>
                  <a:lnTo>
                    <a:pt x="0" y="0"/>
                  </a:lnTo>
                  <a:lnTo>
                    <a:pt x="3691" y="0"/>
                  </a:lnTo>
                  <a:lnTo>
                    <a:pt x="87510" y="62679"/>
                  </a:lnTo>
                  <a:cubicBezTo>
                    <a:pt x="595567" y="481965"/>
                    <a:pt x="939871" y="1092582"/>
                    <a:pt x="1010110" y="1784220"/>
                  </a:cubicBezTo>
                  <a:lnTo>
                    <a:pt x="1010758" y="1797050"/>
                  </a:lnTo>
                  <a:lnTo>
                    <a:pt x="0" y="17970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6" name="Freeform 125"/>
          <p:cNvSpPr/>
          <p:nvPr userDrawn="1"/>
        </p:nvSpPr>
        <p:spPr>
          <a:xfrm>
            <a:off x="206458" y="30516"/>
            <a:ext cx="5220434" cy="5082470"/>
          </a:xfrm>
          <a:custGeom>
            <a:avLst/>
            <a:gdLst>
              <a:gd name="connsiteX0" fmla="*/ 5062600 w 5220434"/>
              <a:gd name="connsiteY0" fmla="*/ 3325375 h 5082470"/>
              <a:gd name="connsiteX1" fmla="*/ 5220434 w 5220434"/>
              <a:gd name="connsiteY1" fmla="*/ 3377337 h 5082470"/>
              <a:gd name="connsiteX2" fmla="*/ 5145296 w 5220434"/>
              <a:gd name="connsiteY2" fmla="*/ 3582629 h 5082470"/>
              <a:gd name="connsiteX3" fmla="*/ 3659776 w 5220434"/>
              <a:gd name="connsiteY3" fmla="*/ 5032405 h 5082470"/>
              <a:gd name="connsiteX4" fmla="*/ 3517602 w 5220434"/>
              <a:gd name="connsiteY4" fmla="*/ 5082470 h 5082470"/>
              <a:gd name="connsiteX5" fmla="*/ 3465474 w 5220434"/>
              <a:gd name="connsiteY5" fmla="*/ 4924659 h 5082470"/>
              <a:gd name="connsiteX6" fmla="*/ 3598821 w 5220434"/>
              <a:gd name="connsiteY6" fmla="*/ 4877702 h 5082470"/>
              <a:gd name="connsiteX7" fmla="*/ 4992126 w 5220434"/>
              <a:gd name="connsiteY7" fmla="*/ 3517924 h 5082470"/>
              <a:gd name="connsiteX8" fmla="*/ 1020591 w 5220434"/>
              <a:gd name="connsiteY8" fmla="*/ 439439 h 5082470"/>
              <a:gd name="connsiteX9" fmla="*/ 1123469 w 5220434"/>
              <a:gd name="connsiteY9" fmla="*/ 569853 h 5082470"/>
              <a:gd name="connsiteX10" fmla="*/ 1080235 w 5220434"/>
              <a:gd name="connsiteY10" fmla="*/ 602183 h 5082470"/>
              <a:gd name="connsiteX11" fmla="*/ 166234 w 5220434"/>
              <a:gd name="connsiteY11" fmla="*/ 2540282 h 5082470"/>
              <a:gd name="connsiteX12" fmla="*/ 1273590 w 5220434"/>
              <a:gd name="connsiteY12" fmla="*/ 4622969 h 5082470"/>
              <a:gd name="connsiteX13" fmla="*/ 1450835 w 5220434"/>
              <a:gd name="connsiteY13" fmla="*/ 4730648 h 5082470"/>
              <a:gd name="connsiteX14" fmla="*/ 1369623 w 5220434"/>
              <a:gd name="connsiteY14" fmla="*/ 4875619 h 5082470"/>
              <a:gd name="connsiteX15" fmla="*/ 1180646 w 5220434"/>
              <a:gd name="connsiteY15" fmla="*/ 4760813 h 5082470"/>
              <a:gd name="connsiteX16" fmla="*/ 0 w 5220434"/>
              <a:gd name="connsiteY16" fmla="*/ 2540282 h 5082470"/>
              <a:gd name="connsiteX17" fmla="*/ 974495 w 5220434"/>
              <a:gd name="connsiteY17" fmla="*/ 473909 h 5082470"/>
              <a:gd name="connsiteX18" fmla="*/ 3521163 w 5220434"/>
              <a:gd name="connsiteY18" fmla="*/ 0 h 5082470"/>
              <a:gd name="connsiteX19" fmla="*/ 3720215 w 5220434"/>
              <a:gd name="connsiteY19" fmla="*/ 72854 h 5082470"/>
              <a:gd name="connsiteX20" fmla="*/ 4898398 w 5220434"/>
              <a:gd name="connsiteY20" fmla="*/ 1043061 h 5082470"/>
              <a:gd name="connsiteX21" fmla="*/ 4928610 w 5220434"/>
              <a:gd name="connsiteY21" fmla="*/ 1091463 h 5082470"/>
              <a:gd name="connsiteX22" fmla="*/ 4788892 w 5220434"/>
              <a:gd name="connsiteY22" fmla="*/ 1181400 h 5082470"/>
              <a:gd name="connsiteX23" fmla="*/ 4760555 w 5220434"/>
              <a:gd name="connsiteY23" fmla="*/ 1136003 h 5082470"/>
              <a:gd name="connsiteX24" fmla="*/ 3655510 w 5220434"/>
              <a:gd name="connsiteY24" fmla="*/ 226024 h 5082470"/>
              <a:gd name="connsiteX25" fmla="*/ 3468814 w 5220434"/>
              <a:gd name="connsiteY25" fmla="*/ 157693 h 50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20434" h="5082470">
                <a:moveTo>
                  <a:pt x="5062600" y="3325375"/>
                </a:moveTo>
                <a:lnTo>
                  <a:pt x="5220434" y="3377337"/>
                </a:lnTo>
                <a:lnTo>
                  <a:pt x="5145296" y="3582629"/>
                </a:lnTo>
                <a:cubicBezTo>
                  <a:pt x="4865812" y="4243405"/>
                  <a:pt x="4328649" y="4768653"/>
                  <a:pt x="3659776" y="5032405"/>
                </a:cubicBezTo>
                <a:lnTo>
                  <a:pt x="3517602" y="5082470"/>
                </a:lnTo>
                <a:lnTo>
                  <a:pt x="3465474" y="4924659"/>
                </a:lnTo>
                <a:lnTo>
                  <a:pt x="3598821" y="4877702"/>
                </a:lnTo>
                <a:cubicBezTo>
                  <a:pt x="4226173" y="4630323"/>
                  <a:pt x="4729991" y="4137680"/>
                  <a:pt x="4992126" y="3517924"/>
                </a:cubicBezTo>
                <a:close/>
                <a:moveTo>
                  <a:pt x="1020591" y="439439"/>
                </a:moveTo>
                <a:lnTo>
                  <a:pt x="1123469" y="569853"/>
                </a:lnTo>
                <a:lnTo>
                  <a:pt x="1080235" y="602183"/>
                </a:lnTo>
                <a:cubicBezTo>
                  <a:pt x="522032" y="1062854"/>
                  <a:pt x="166234" y="1760017"/>
                  <a:pt x="166234" y="2540282"/>
                </a:cubicBezTo>
                <a:cubicBezTo>
                  <a:pt x="166234" y="3407243"/>
                  <a:pt x="605491" y="4171610"/>
                  <a:pt x="1273590" y="4622969"/>
                </a:cubicBezTo>
                <a:lnTo>
                  <a:pt x="1450835" y="4730648"/>
                </a:lnTo>
                <a:lnTo>
                  <a:pt x="1369623" y="4875619"/>
                </a:lnTo>
                <a:lnTo>
                  <a:pt x="1180646" y="4760813"/>
                </a:lnTo>
                <a:cubicBezTo>
                  <a:pt x="468329" y="4279580"/>
                  <a:pt x="0" y="3464623"/>
                  <a:pt x="0" y="2540282"/>
                </a:cubicBezTo>
                <a:cubicBezTo>
                  <a:pt x="0" y="1708375"/>
                  <a:pt x="379347" y="965069"/>
                  <a:pt x="974495" y="473909"/>
                </a:cubicBezTo>
                <a:close/>
                <a:moveTo>
                  <a:pt x="3521163" y="0"/>
                </a:moveTo>
                <a:lnTo>
                  <a:pt x="3720215" y="72854"/>
                </a:lnTo>
                <a:cubicBezTo>
                  <a:pt x="4200779" y="276116"/>
                  <a:pt x="4609659" y="615670"/>
                  <a:pt x="4898398" y="1043061"/>
                </a:cubicBezTo>
                <a:lnTo>
                  <a:pt x="4928610" y="1091463"/>
                </a:lnTo>
                <a:lnTo>
                  <a:pt x="4788892" y="1181400"/>
                </a:lnTo>
                <a:lnTo>
                  <a:pt x="4760555" y="1136003"/>
                </a:lnTo>
                <a:cubicBezTo>
                  <a:pt x="4489740" y="735144"/>
                  <a:pt x="4106242" y="416668"/>
                  <a:pt x="3655510" y="226024"/>
                </a:cubicBezTo>
                <a:lnTo>
                  <a:pt x="3468814" y="15769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Arc 126"/>
          <p:cNvSpPr/>
          <p:nvPr userDrawn="1"/>
        </p:nvSpPr>
        <p:spPr>
          <a:xfrm>
            <a:off x="177295" y="-67629"/>
            <a:ext cx="5278758" cy="5278758"/>
          </a:xfrm>
          <a:prstGeom prst="arc">
            <a:avLst>
              <a:gd name="adj1" fmla="val 19906705"/>
              <a:gd name="adj2" fmla="val 804477"/>
            </a:avLst>
          </a:pr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28" name="Arc 127"/>
          <p:cNvSpPr/>
          <p:nvPr userDrawn="1"/>
        </p:nvSpPr>
        <p:spPr>
          <a:xfrm>
            <a:off x="275440" y="30516"/>
            <a:ext cx="5082470" cy="5082470"/>
          </a:xfrm>
          <a:prstGeom prst="arc">
            <a:avLst>
              <a:gd name="adj1" fmla="val 14114539"/>
              <a:gd name="adj2" fmla="val 15175794"/>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29" name="Arc 128"/>
          <p:cNvSpPr/>
          <p:nvPr userDrawn="1"/>
        </p:nvSpPr>
        <p:spPr>
          <a:xfrm>
            <a:off x="75793" y="-169131"/>
            <a:ext cx="5481762" cy="5481762"/>
          </a:xfrm>
          <a:prstGeom prst="arc">
            <a:avLst>
              <a:gd name="adj1" fmla="val 6912854"/>
              <a:gd name="adj2" fmla="val 10252763"/>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30" name="Arc 129"/>
          <p:cNvSpPr/>
          <p:nvPr userDrawn="1"/>
        </p:nvSpPr>
        <p:spPr>
          <a:xfrm>
            <a:off x="4480" y="-240444"/>
            <a:ext cx="5624388" cy="5624388"/>
          </a:xfrm>
          <a:prstGeom prst="arc">
            <a:avLst>
              <a:gd name="adj1" fmla="val 18250690"/>
              <a:gd name="adj2" fmla="val 2419469"/>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Tree>
    <p:extLst>
      <p:ext uri="{BB962C8B-B14F-4D97-AF65-F5344CB8AC3E}">
        <p14:creationId xmlns:p14="http://schemas.microsoft.com/office/powerpoint/2010/main" val="154556774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7" name="Slide Number Placeholder 6"/>
          <p:cNvSpPr>
            <a:spLocks noGrp="1"/>
          </p:cNvSpPr>
          <p:nvPr>
            <p:ph type="sldNum" sz="quarter" idx="12"/>
          </p:nvPr>
        </p:nvSpPr>
        <p:spPr/>
        <p:txBody>
          <a:bodyPr/>
          <a:lstStyle/>
          <a:p>
            <a:pPr defTabSz="914333">
              <a:defRPr/>
            </a:pPr>
            <a:fld id="{43E39B12-56DE-4700-A2CE-5EA0C4B79B9F}" type="slidenum">
              <a:rPr lang="en-US" smtClean="0">
                <a:solidFill>
                  <a:prstClr val="black"/>
                </a:solidFill>
                <a:latin typeface="Perpetua"/>
              </a:rPr>
              <a:pPr defTabSz="914333">
                <a:defRPr/>
              </a:pPr>
              <a:t>‹#›</a:t>
            </a:fld>
            <a:endParaRPr lang="en-US">
              <a:solidFill>
                <a:prstClr val="black"/>
              </a:solidFill>
              <a:latin typeface="Perpetua"/>
            </a:endParaRPr>
          </a:p>
        </p:txBody>
      </p:sp>
    </p:spTree>
    <p:extLst>
      <p:ext uri="{BB962C8B-B14F-4D97-AF65-F5344CB8AC3E}">
        <p14:creationId xmlns:p14="http://schemas.microsoft.com/office/powerpoint/2010/main" val="1471889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9" name="Slide Number Placeholder 8"/>
          <p:cNvSpPr>
            <a:spLocks noGrp="1"/>
          </p:cNvSpPr>
          <p:nvPr>
            <p:ph type="sldNum" sz="quarter" idx="12"/>
          </p:nvPr>
        </p:nvSpPr>
        <p:spPr/>
        <p:txBody>
          <a:bodyPr/>
          <a:lstStyle/>
          <a:p>
            <a:pPr defTabSz="914333">
              <a:defRPr/>
            </a:pPr>
            <a:fld id="{43E39B12-56DE-4700-A2CE-5EA0C4B79B9F}" type="slidenum">
              <a:rPr lang="en-US" smtClean="0">
                <a:solidFill>
                  <a:prstClr val="black"/>
                </a:solidFill>
                <a:latin typeface="Perpetua"/>
              </a:rPr>
              <a:pPr defTabSz="914333">
                <a:defRPr/>
              </a:pPr>
              <a:t>‹#›</a:t>
            </a:fld>
            <a:endParaRPr lang="en-US">
              <a:solidFill>
                <a:prstClr val="black"/>
              </a:solidFill>
              <a:latin typeface="Perpetua"/>
            </a:endParaRPr>
          </a:p>
        </p:txBody>
      </p:sp>
      <p:sp>
        <p:nvSpPr>
          <p:cNvPr id="10" name="Freeform 9"/>
          <p:cNvSpPr/>
          <p:nvPr userDrawn="1"/>
        </p:nvSpPr>
        <p:spPr>
          <a:xfrm>
            <a:off x="457203" y="2929841"/>
            <a:ext cx="495401" cy="1664782"/>
          </a:xfrm>
          <a:custGeom>
            <a:avLst/>
            <a:gdLst>
              <a:gd name="connsiteX0" fmla="*/ 7383 w 495401"/>
              <a:gd name="connsiteY0" fmla="*/ 67749 h 1664782"/>
              <a:gd name="connsiteX1" fmla="*/ 10249 w 495401"/>
              <a:gd name="connsiteY1" fmla="*/ 70984 h 1664782"/>
              <a:gd name="connsiteX2" fmla="*/ 247699 w 495401"/>
              <a:gd name="connsiteY2" fmla="*/ 110429 h 1664782"/>
              <a:gd name="connsiteX3" fmla="*/ 485148 w 495401"/>
              <a:gd name="connsiteY3" fmla="*/ 70984 h 1664782"/>
              <a:gd name="connsiteX4" fmla="*/ 488004 w 495401"/>
              <a:gd name="connsiteY4" fmla="*/ 67761 h 1664782"/>
              <a:gd name="connsiteX5" fmla="*/ 475936 w 495401"/>
              <a:gd name="connsiteY5" fmla="*/ 75865 h 1664782"/>
              <a:gd name="connsiteX6" fmla="*/ 247702 w 495401"/>
              <a:gd name="connsiteY6" fmla="*/ 107402 h 1664782"/>
              <a:gd name="connsiteX7" fmla="*/ 19469 w 495401"/>
              <a:gd name="connsiteY7" fmla="*/ 75865 h 1664782"/>
              <a:gd name="connsiteX8" fmla="*/ 495159 w 495401"/>
              <a:gd name="connsiteY8" fmla="*/ 56267 h 1664782"/>
              <a:gd name="connsiteX9" fmla="*/ 491519 w 495401"/>
              <a:gd name="connsiteY9" fmla="*/ 63793 h 1664782"/>
              <a:gd name="connsiteX10" fmla="*/ 494118 w 495401"/>
              <a:gd name="connsiteY10" fmla="*/ 60860 h 1664782"/>
              <a:gd name="connsiteX11" fmla="*/ 232 w 495401"/>
              <a:gd name="connsiteY11" fmla="*/ 56239 h 1664782"/>
              <a:gd name="connsiteX12" fmla="*/ 1279 w 495401"/>
              <a:gd name="connsiteY12" fmla="*/ 60860 h 1664782"/>
              <a:gd name="connsiteX13" fmla="*/ 3893 w 495401"/>
              <a:gd name="connsiteY13" fmla="*/ 63810 h 1664782"/>
              <a:gd name="connsiteX14" fmla="*/ 495142 w 495401"/>
              <a:gd name="connsiteY14" fmla="*/ 54086 h 1664782"/>
              <a:gd name="connsiteX15" fmla="*/ 495397 w 495401"/>
              <a:gd name="connsiteY15" fmla="*/ 54495 h 1664782"/>
              <a:gd name="connsiteX16" fmla="*/ 495397 w 495401"/>
              <a:gd name="connsiteY16" fmla="*/ 55214 h 1664782"/>
              <a:gd name="connsiteX17" fmla="*/ 256 w 495401"/>
              <a:gd name="connsiteY17" fmla="*/ 54086 h 1664782"/>
              <a:gd name="connsiteX18" fmla="*/ 0 w 495401"/>
              <a:gd name="connsiteY18" fmla="*/ 55213 h 1664782"/>
              <a:gd name="connsiteX19" fmla="*/ 0 w 495401"/>
              <a:gd name="connsiteY19" fmla="*/ 54495 h 1664782"/>
              <a:gd name="connsiteX20" fmla="*/ 247699 w 495401"/>
              <a:gd name="connsiteY20" fmla="*/ 0 h 1664782"/>
              <a:gd name="connsiteX21" fmla="*/ 494118 w 495401"/>
              <a:gd name="connsiteY21" fmla="*/ 49569 h 1664782"/>
              <a:gd name="connsiteX22" fmla="*/ 495142 w 495401"/>
              <a:gd name="connsiteY22" fmla="*/ 54086 h 1664782"/>
              <a:gd name="connsiteX23" fmla="*/ 494118 w 495401"/>
              <a:gd name="connsiteY23" fmla="*/ 52451 h 1664782"/>
              <a:gd name="connsiteX24" fmla="*/ 493719 w 495401"/>
              <a:gd name="connsiteY24" fmla="*/ 52288 h 1664782"/>
              <a:gd name="connsiteX25" fmla="*/ 495313 w 495401"/>
              <a:gd name="connsiteY25" fmla="*/ 55585 h 1664782"/>
              <a:gd name="connsiteX26" fmla="*/ 495397 w 495401"/>
              <a:gd name="connsiteY26" fmla="*/ 55215 h 1664782"/>
              <a:gd name="connsiteX27" fmla="*/ 495397 w 495401"/>
              <a:gd name="connsiteY27" fmla="*/ 55758 h 1664782"/>
              <a:gd name="connsiteX28" fmla="*/ 495401 w 495401"/>
              <a:gd name="connsiteY28" fmla="*/ 55766 h 1664782"/>
              <a:gd name="connsiteX29" fmla="*/ 495397 w 495401"/>
              <a:gd name="connsiteY29" fmla="*/ 55774 h 1664782"/>
              <a:gd name="connsiteX30" fmla="*/ 495397 w 495401"/>
              <a:gd name="connsiteY30" fmla="*/ 174411 h 1664782"/>
              <a:gd name="connsiteX31" fmla="*/ 494260 w 495401"/>
              <a:gd name="connsiteY31" fmla="*/ 176227 h 1664782"/>
              <a:gd name="connsiteX32" fmla="*/ 495397 w 495401"/>
              <a:gd name="connsiteY32" fmla="*/ 176227 h 1664782"/>
              <a:gd name="connsiteX33" fmla="*/ 448388 w 495401"/>
              <a:gd name="connsiteY33" fmla="*/ 355269 h 1664782"/>
              <a:gd name="connsiteX34" fmla="*/ 447498 w 495401"/>
              <a:gd name="connsiteY34" fmla="*/ 849622 h 1664782"/>
              <a:gd name="connsiteX35" fmla="*/ 448280 w 495401"/>
              <a:gd name="connsiteY35" fmla="*/ 849622 h 1664782"/>
              <a:gd name="connsiteX36" fmla="*/ 447388 w 495401"/>
              <a:gd name="connsiteY36" fmla="*/ 1576702 h 1664782"/>
              <a:gd name="connsiteX37" fmla="*/ 445468 w 495401"/>
              <a:gd name="connsiteY37" fmla="*/ 1576702 h 1664782"/>
              <a:gd name="connsiteX38" fmla="*/ 442250 w 495401"/>
              <a:gd name="connsiteY38" fmla="*/ 1591446 h 1664782"/>
              <a:gd name="connsiteX39" fmla="*/ 247415 w 495401"/>
              <a:gd name="connsiteY39" fmla="*/ 1664782 h 1664782"/>
              <a:gd name="connsiteX40" fmla="*/ 52580 w 495401"/>
              <a:gd name="connsiteY40" fmla="*/ 1591446 h 1664782"/>
              <a:gd name="connsiteX41" fmla="*/ 49362 w 495401"/>
              <a:gd name="connsiteY41" fmla="*/ 1576702 h 1664782"/>
              <a:gd name="connsiteX42" fmla="*/ 48013 w 495401"/>
              <a:gd name="connsiteY42" fmla="*/ 1576702 h 1664782"/>
              <a:gd name="connsiteX43" fmla="*/ 47116 w 495401"/>
              <a:gd name="connsiteY43" fmla="*/ 849622 h 1664782"/>
              <a:gd name="connsiteX44" fmla="*/ 47896 w 495401"/>
              <a:gd name="connsiteY44" fmla="*/ 849622 h 1664782"/>
              <a:gd name="connsiteX45" fmla="*/ 47001 w 495401"/>
              <a:gd name="connsiteY45" fmla="*/ 355239 h 1664782"/>
              <a:gd name="connsiteX46" fmla="*/ 0 w 495401"/>
              <a:gd name="connsiteY46" fmla="*/ 176227 h 1664782"/>
              <a:gd name="connsiteX47" fmla="*/ 1137 w 495401"/>
              <a:gd name="connsiteY47" fmla="*/ 176227 h 1664782"/>
              <a:gd name="connsiteX48" fmla="*/ 0 w 495401"/>
              <a:gd name="connsiteY48" fmla="*/ 174411 h 1664782"/>
              <a:gd name="connsiteX49" fmla="*/ 0 w 495401"/>
              <a:gd name="connsiteY49" fmla="*/ 55216 h 1664782"/>
              <a:gd name="connsiteX50" fmla="*/ 86 w 495401"/>
              <a:gd name="connsiteY50" fmla="*/ 55595 h 1664782"/>
              <a:gd name="connsiteX51" fmla="*/ 1687 w 495401"/>
              <a:gd name="connsiteY51" fmla="*/ 52285 h 1664782"/>
              <a:gd name="connsiteX52" fmla="*/ 1279 w 495401"/>
              <a:gd name="connsiteY52" fmla="*/ 52451 h 1664782"/>
              <a:gd name="connsiteX53" fmla="*/ 256 w 495401"/>
              <a:gd name="connsiteY53" fmla="*/ 54086 h 1664782"/>
              <a:gd name="connsiteX54" fmla="*/ 1279 w 495401"/>
              <a:gd name="connsiteY54" fmla="*/ 49569 h 1664782"/>
              <a:gd name="connsiteX55" fmla="*/ 247699 w 495401"/>
              <a:gd name="connsiteY55" fmla="*/ 0 h 166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95401" h="1664782">
                <a:moveTo>
                  <a:pt x="7383" y="67749"/>
                </a:moveTo>
                <a:lnTo>
                  <a:pt x="10249" y="70984"/>
                </a:lnTo>
                <a:cubicBezTo>
                  <a:pt x="40691" y="93794"/>
                  <a:pt x="135480" y="110429"/>
                  <a:pt x="247699" y="110429"/>
                </a:cubicBezTo>
                <a:cubicBezTo>
                  <a:pt x="359918" y="110429"/>
                  <a:pt x="454706" y="93794"/>
                  <a:pt x="485148" y="70984"/>
                </a:cubicBezTo>
                <a:lnTo>
                  <a:pt x="488004" y="67761"/>
                </a:lnTo>
                <a:lnTo>
                  <a:pt x="475936" y="75865"/>
                </a:lnTo>
                <a:cubicBezTo>
                  <a:pt x="438333" y="94398"/>
                  <a:pt x="350302" y="107402"/>
                  <a:pt x="247702" y="107402"/>
                </a:cubicBezTo>
                <a:cubicBezTo>
                  <a:pt x="145102" y="107402"/>
                  <a:pt x="57071" y="94398"/>
                  <a:pt x="19469" y="75865"/>
                </a:cubicBezTo>
                <a:close/>
                <a:moveTo>
                  <a:pt x="495159" y="56267"/>
                </a:moveTo>
                <a:lnTo>
                  <a:pt x="491519" y="63793"/>
                </a:lnTo>
                <a:lnTo>
                  <a:pt x="494118" y="60860"/>
                </a:lnTo>
                <a:close/>
                <a:moveTo>
                  <a:pt x="232" y="56239"/>
                </a:moveTo>
                <a:lnTo>
                  <a:pt x="1279" y="60860"/>
                </a:lnTo>
                <a:lnTo>
                  <a:pt x="3893" y="63810"/>
                </a:lnTo>
                <a:close/>
                <a:moveTo>
                  <a:pt x="495142" y="54086"/>
                </a:moveTo>
                <a:lnTo>
                  <a:pt x="495397" y="54495"/>
                </a:lnTo>
                <a:lnTo>
                  <a:pt x="495397" y="55214"/>
                </a:lnTo>
                <a:close/>
                <a:moveTo>
                  <a:pt x="256" y="54086"/>
                </a:moveTo>
                <a:lnTo>
                  <a:pt x="0" y="55213"/>
                </a:lnTo>
                <a:lnTo>
                  <a:pt x="0" y="54495"/>
                </a:lnTo>
                <a:close/>
                <a:moveTo>
                  <a:pt x="247699" y="0"/>
                </a:moveTo>
                <a:cubicBezTo>
                  <a:pt x="375949" y="0"/>
                  <a:pt x="481433" y="21727"/>
                  <a:pt x="494118" y="49569"/>
                </a:cubicBezTo>
                <a:lnTo>
                  <a:pt x="495142" y="54086"/>
                </a:lnTo>
                <a:lnTo>
                  <a:pt x="494118" y="52451"/>
                </a:lnTo>
                <a:lnTo>
                  <a:pt x="493719" y="52288"/>
                </a:lnTo>
                <a:lnTo>
                  <a:pt x="495313" y="55585"/>
                </a:lnTo>
                <a:lnTo>
                  <a:pt x="495397" y="55215"/>
                </a:lnTo>
                <a:lnTo>
                  <a:pt x="495397" y="55758"/>
                </a:lnTo>
                <a:lnTo>
                  <a:pt x="495401" y="55766"/>
                </a:lnTo>
                <a:lnTo>
                  <a:pt x="495397" y="55774"/>
                </a:lnTo>
                <a:lnTo>
                  <a:pt x="495397" y="174411"/>
                </a:lnTo>
                <a:lnTo>
                  <a:pt x="494260" y="176227"/>
                </a:lnTo>
                <a:lnTo>
                  <a:pt x="495397" y="176227"/>
                </a:lnTo>
                <a:lnTo>
                  <a:pt x="448388" y="355269"/>
                </a:lnTo>
                <a:lnTo>
                  <a:pt x="447498" y="849622"/>
                </a:lnTo>
                <a:lnTo>
                  <a:pt x="448280" y="849622"/>
                </a:lnTo>
                <a:lnTo>
                  <a:pt x="447388" y="1576702"/>
                </a:lnTo>
                <a:lnTo>
                  <a:pt x="445468" y="1576702"/>
                </a:lnTo>
                <a:lnTo>
                  <a:pt x="442250" y="1591446"/>
                </a:lnTo>
                <a:cubicBezTo>
                  <a:pt x="423705" y="1633300"/>
                  <a:pt x="343521" y="1664782"/>
                  <a:pt x="247415" y="1664782"/>
                </a:cubicBezTo>
                <a:cubicBezTo>
                  <a:pt x="151309" y="1664782"/>
                  <a:pt x="71125" y="1633300"/>
                  <a:pt x="52580" y="1591446"/>
                </a:cubicBezTo>
                <a:lnTo>
                  <a:pt x="49362" y="1576702"/>
                </a:lnTo>
                <a:lnTo>
                  <a:pt x="48013" y="1576702"/>
                </a:lnTo>
                <a:lnTo>
                  <a:pt x="47116" y="849622"/>
                </a:lnTo>
                <a:lnTo>
                  <a:pt x="47896" y="849622"/>
                </a:lnTo>
                <a:lnTo>
                  <a:pt x="47001" y="355239"/>
                </a:lnTo>
                <a:lnTo>
                  <a:pt x="0" y="176227"/>
                </a:lnTo>
                <a:lnTo>
                  <a:pt x="1137" y="176227"/>
                </a:lnTo>
                <a:lnTo>
                  <a:pt x="0" y="174411"/>
                </a:lnTo>
                <a:cubicBezTo>
                  <a:pt x="0" y="134679"/>
                  <a:pt x="0" y="94948"/>
                  <a:pt x="0" y="55216"/>
                </a:cubicBezTo>
                <a:lnTo>
                  <a:pt x="86" y="55595"/>
                </a:lnTo>
                <a:lnTo>
                  <a:pt x="1687" y="52285"/>
                </a:lnTo>
                <a:lnTo>
                  <a:pt x="1279" y="52451"/>
                </a:lnTo>
                <a:lnTo>
                  <a:pt x="256" y="54086"/>
                </a:lnTo>
                <a:lnTo>
                  <a:pt x="1279" y="49569"/>
                </a:lnTo>
                <a:cubicBezTo>
                  <a:pt x="13964" y="21727"/>
                  <a:pt x="119449" y="0"/>
                  <a:pt x="247699" y="0"/>
                </a:cubicBezTo>
                <a:close/>
              </a:path>
            </a:pathLst>
          </a:custGeom>
          <a:gradFill flip="none" rotWithShape="1">
            <a:gsLst>
              <a:gs pos="0">
                <a:schemeClr val="tx1"/>
              </a:gs>
              <a:gs pos="66000">
                <a:schemeClr val="tx1">
                  <a:lumMod val="65000"/>
                  <a:lumOff val="35000"/>
                </a:schemeClr>
              </a:gs>
              <a:gs pos="85000">
                <a:srgbClr val="383838"/>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182872" rIns="91436" bIns="45718" rtlCol="0" anchor="ctr">
            <a:noAutofit/>
          </a:bodyPr>
          <a:lstStyle/>
          <a:p>
            <a:pPr algn="ctr"/>
            <a:endParaRPr lang="en-IN" sz="4400" dirty="0">
              <a:solidFill>
                <a:schemeClr val="tx1"/>
              </a:solidFill>
            </a:endParaRPr>
          </a:p>
        </p:txBody>
      </p:sp>
    </p:spTree>
    <p:extLst>
      <p:ext uri="{BB962C8B-B14F-4D97-AF65-F5344CB8AC3E}">
        <p14:creationId xmlns:p14="http://schemas.microsoft.com/office/powerpoint/2010/main" val="2103450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850900"/>
          </a:xfrm>
        </p:spPr>
        <p:txBody>
          <a:bodyPr/>
          <a:lstStyle>
            <a:lvl1pPr>
              <a:defRPr sz="2800">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a:xfrm>
            <a:off x="6908800" y="4917185"/>
            <a:ext cx="2133600" cy="226317"/>
          </a:xfrm>
        </p:spPr>
        <p:txBody>
          <a:bodyPr/>
          <a:lstStyle>
            <a:lvl1pPr>
              <a:defRPr>
                <a:solidFill>
                  <a:schemeClr val="bg1"/>
                </a:solidFill>
              </a:defRPr>
            </a:lvl1pPr>
          </a:lstStyle>
          <a:p>
            <a:pPr defTabSz="914333">
              <a:defRPr/>
            </a:pPr>
            <a:fld id="{43E39B12-56DE-4700-A2CE-5EA0C4B79B9F}" type="slidenum">
              <a:rPr lang="en-US" smtClean="0">
                <a:latin typeface="Perpetua"/>
              </a:rPr>
              <a:pPr defTabSz="914333">
                <a:defRPr/>
              </a:pPr>
              <a:t>‹#›</a:t>
            </a:fld>
            <a:endParaRPr lang="en-US">
              <a:latin typeface="Perpetua"/>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263" y="427815"/>
            <a:ext cx="2707340" cy="620068"/>
          </a:xfrm>
          <a:prstGeom prst="rect">
            <a:avLst/>
          </a:prstGeom>
        </p:spPr>
      </p:pic>
    </p:spTree>
    <p:extLst>
      <p:ext uri="{BB962C8B-B14F-4D97-AF65-F5344CB8AC3E}">
        <p14:creationId xmlns:p14="http://schemas.microsoft.com/office/powerpoint/2010/main" val="1452796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4" name="Slide Number Placeholder 3"/>
          <p:cNvSpPr>
            <a:spLocks noGrp="1"/>
          </p:cNvSpPr>
          <p:nvPr>
            <p:ph type="sldNum" sz="quarter" idx="12"/>
          </p:nvPr>
        </p:nvSpPr>
        <p:spPr/>
        <p:txBody>
          <a:bodyPr/>
          <a:lstStyle/>
          <a:p>
            <a:pPr defTabSz="914333">
              <a:defRPr/>
            </a:pPr>
            <a:fld id="{43E39B12-56DE-4700-A2CE-5EA0C4B79B9F}" type="slidenum">
              <a:rPr lang="en-US" smtClean="0">
                <a:solidFill>
                  <a:prstClr val="black"/>
                </a:solidFill>
                <a:latin typeface="Perpetua"/>
              </a:rPr>
              <a:pPr defTabSz="914333">
                <a:defRPr/>
              </a:pPr>
              <a:t>‹#›</a:t>
            </a:fld>
            <a:endParaRPr lang="en-US">
              <a:solidFill>
                <a:prstClr val="black"/>
              </a:solidFill>
              <a:latin typeface="Perpetua"/>
            </a:endParaRPr>
          </a:p>
        </p:txBody>
      </p:sp>
    </p:spTree>
    <p:extLst>
      <p:ext uri="{BB962C8B-B14F-4D97-AF65-F5344CB8AC3E}">
        <p14:creationId xmlns:p14="http://schemas.microsoft.com/office/powerpoint/2010/main" val="1313662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7" name="Slide Number Placeholder 6"/>
          <p:cNvSpPr>
            <a:spLocks noGrp="1"/>
          </p:cNvSpPr>
          <p:nvPr>
            <p:ph type="sldNum" sz="quarter" idx="12"/>
          </p:nvPr>
        </p:nvSpPr>
        <p:spPr/>
        <p:txBody>
          <a:bodyPr/>
          <a:lstStyle/>
          <a:p>
            <a:pPr defTabSz="914333">
              <a:defRPr/>
            </a:pPr>
            <a:fld id="{43E39B12-56DE-4700-A2CE-5EA0C4B79B9F}" type="slidenum">
              <a:rPr lang="en-US" smtClean="0">
                <a:solidFill>
                  <a:prstClr val="black"/>
                </a:solidFill>
                <a:latin typeface="Perpetua"/>
              </a:rPr>
              <a:pPr defTabSz="914333">
                <a:defRPr/>
              </a:pPr>
              <a:t>‹#›</a:t>
            </a:fld>
            <a:endParaRPr lang="en-US">
              <a:solidFill>
                <a:prstClr val="black"/>
              </a:solidFill>
              <a:latin typeface="Perpetua"/>
            </a:endParaRPr>
          </a:p>
        </p:txBody>
      </p:sp>
    </p:spTree>
    <p:extLst>
      <p:ext uri="{BB962C8B-B14F-4D97-AF65-F5344CB8AC3E}">
        <p14:creationId xmlns:p14="http://schemas.microsoft.com/office/powerpoint/2010/main" val="1508410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7" name="Slide Number Placeholder 6"/>
          <p:cNvSpPr>
            <a:spLocks noGrp="1"/>
          </p:cNvSpPr>
          <p:nvPr>
            <p:ph type="sldNum" sz="quarter" idx="12"/>
          </p:nvPr>
        </p:nvSpPr>
        <p:spPr/>
        <p:txBody>
          <a:bodyPr/>
          <a:lstStyle/>
          <a:p>
            <a:pPr defTabSz="914333">
              <a:defRPr/>
            </a:pPr>
            <a:fld id="{43E39B12-56DE-4700-A2CE-5EA0C4B79B9F}" type="slidenum">
              <a:rPr lang="en-US" smtClean="0">
                <a:solidFill>
                  <a:prstClr val="black"/>
                </a:solidFill>
                <a:latin typeface="Perpetua"/>
              </a:rPr>
              <a:pPr defTabSz="914333">
                <a:defRPr/>
              </a:pPr>
              <a:t>‹#›</a:t>
            </a:fld>
            <a:endParaRPr lang="en-US">
              <a:solidFill>
                <a:prstClr val="black"/>
              </a:solidFill>
              <a:latin typeface="Perpetua"/>
            </a:endParaRPr>
          </a:p>
        </p:txBody>
      </p:sp>
    </p:spTree>
    <p:extLst>
      <p:ext uri="{BB962C8B-B14F-4D97-AF65-F5344CB8AC3E}">
        <p14:creationId xmlns:p14="http://schemas.microsoft.com/office/powerpoint/2010/main" val="2587096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6" name="Slide Number Placeholder 5"/>
          <p:cNvSpPr>
            <a:spLocks noGrp="1"/>
          </p:cNvSpPr>
          <p:nvPr>
            <p:ph type="sldNum" sz="quarter" idx="12"/>
          </p:nvPr>
        </p:nvSpPr>
        <p:spPr/>
        <p:txBody>
          <a:bodyPr/>
          <a:lstStyle/>
          <a:p>
            <a:pPr defTabSz="914333">
              <a:defRPr/>
            </a:pPr>
            <a:fld id="{43E39B12-56DE-4700-A2CE-5EA0C4B79B9F}" type="slidenum">
              <a:rPr lang="en-US" smtClean="0">
                <a:solidFill>
                  <a:prstClr val="black"/>
                </a:solidFill>
                <a:latin typeface="Perpetua"/>
              </a:rPr>
              <a:pPr defTabSz="914333">
                <a:defRPr/>
              </a:pPr>
              <a:t>‹#›</a:t>
            </a:fld>
            <a:endParaRPr lang="en-US">
              <a:solidFill>
                <a:prstClr val="black"/>
              </a:solidFill>
              <a:latin typeface="Perpetua"/>
            </a:endParaRPr>
          </a:p>
        </p:txBody>
      </p:sp>
    </p:spTree>
    <p:extLst>
      <p:ext uri="{BB962C8B-B14F-4D97-AF65-F5344CB8AC3E}">
        <p14:creationId xmlns:p14="http://schemas.microsoft.com/office/powerpoint/2010/main" val="75157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1">
        <a:schemeClr val="bg1"/>
      </p:bgRef>
    </p:bg>
    <p:spTree>
      <p:nvGrpSpPr>
        <p:cNvPr id="1" name=""/>
        <p:cNvGrpSpPr/>
        <p:nvPr/>
      </p:nvGrpSpPr>
      <p:grpSpPr>
        <a:xfrm>
          <a:off x="0" y="0"/>
          <a:ext cx="0" cy="0"/>
          <a:chOff x="0" y="0"/>
          <a:chExt cx="0" cy="0"/>
        </a:xfrm>
      </p:grpSpPr>
      <p:sp>
        <p:nvSpPr>
          <p:cNvPr id="87" name="Picture Placeholder 86">
            <a:extLst>
              <a:ext uri="{FF2B5EF4-FFF2-40B4-BE49-F238E27FC236}">
                <a16:creationId xmlns:a16="http://schemas.microsoft.com/office/drawing/2014/main" id="{05FC7D76-718C-4FAE-A20C-90F467D66177}"/>
              </a:ext>
            </a:extLst>
          </p:cNvPr>
          <p:cNvSpPr>
            <a:spLocks noGrp="1"/>
          </p:cNvSpPr>
          <p:nvPr>
            <p:ph type="pic" sz="quarter" idx="14"/>
          </p:nvPr>
        </p:nvSpPr>
        <p:spPr>
          <a:xfrm>
            <a:off x="122248" y="2581898"/>
            <a:ext cx="1731578" cy="2445935"/>
          </a:xfrm>
          <a:custGeom>
            <a:avLst/>
            <a:gdLst>
              <a:gd name="connsiteX0" fmla="*/ 417271 w 1731578"/>
              <a:gd name="connsiteY0" fmla="*/ 0 h 2445935"/>
              <a:gd name="connsiteX1" fmla="*/ 1731578 w 1731578"/>
              <a:gd name="connsiteY1" fmla="*/ 2445934 h 2445935"/>
              <a:gd name="connsiteX2" fmla="*/ 0 w 1731578"/>
              <a:gd name="connsiteY2" fmla="*/ 2445935 h 2445935"/>
              <a:gd name="connsiteX3" fmla="*/ 0 w 1731578"/>
              <a:gd name="connsiteY3" fmla="*/ 633932 h 2445935"/>
            </a:gdLst>
            <a:ahLst/>
            <a:cxnLst>
              <a:cxn ang="0">
                <a:pos x="connsiteX0" y="connsiteY0"/>
              </a:cxn>
              <a:cxn ang="0">
                <a:pos x="connsiteX1" y="connsiteY1"/>
              </a:cxn>
              <a:cxn ang="0">
                <a:pos x="connsiteX2" y="connsiteY2"/>
              </a:cxn>
              <a:cxn ang="0">
                <a:pos x="connsiteX3" y="connsiteY3"/>
              </a:cxn>
            </a:cxnLst>
            <a:rect l="l" t="t" r="r" b="b"/>
            <a:pathLst>
              <a:path w="1731578" h="2445935">
                <a:moveTo>
                  <a:pt x="417271" y="0"/>
                </a:moveTo>
                <a:lnTo>
                  <a:pt x="1731578" y="2445934"/>
                </a:lnTo>
                <a:lnTo>
                  <a:pt x="0" y="2445935"/>
                </a:lnTo>
                <a:lnTo>
                  <a:pt x="0" y="633932"/>
                </a:lnTo>
                <a:close/>
              </a:path>
            </a:pathLst>
          </a:custGeom>
        </p:spPr>
        <p:txBody>
          <a:bodyPr wrap="square" lIns="0" tIns="0" rIns="0" bIns="0">
            <a:noAutofit/>
          </a:bodyPr>
          <a:lstStyle/>
          <a:p>
            <a:endParaRPr lang="en-IN"/>
          </a:p>
        </p:txBody>
      </p:sp>
      <p:sp>
        <p:nvSpPr>
          <p:cNvPr id="88" name="Picture Placeholder 87">
            <a:extLst>
              <a:ext uri="{FF2B5EF4-FFF2-40B4-BE49-F238E27FC236}">
                <a16:creationId xmlns:a16="http://schemas.microsoft.com/office/drawing/2014/main" id="{FC388509-0421-43A3-B482-BD626BC94386}"/>
              </a:ext>
            </a:extLst>
          </p:cNvPr>
          <p:cNvSpPr>
            <a:spLocks noGrp="1"/>
          </p:cNvSpPr>
          <p:nvPr>
            <p:ph type="pic" sz="quarter" idx="15"/>
          </p:nvPr>
        </p:nvSpPr>
        <p:spPr>
          <a:xfrm>
            <a:off x="1964853" y="2847108"/>
            <a:ext cx="2787498" cy="2180725"/>
          </a:xfrm>
          <a:custGeom>
            <a:avLst/>
            <a:gdLst>
              <a:gd name="connsiteX0" fmla="*/ 1615699 w 2787498"/>
              <a:gd name="connsiteY0" fmla="*/ 0 h 2180725"/>
              <a:gd name="connsiteX1" fmla="*/ 2787498 w 2787498"/>
              <a:gd name="connsiteY1" fmla="*/ 2180725 h 2180725"/>
              <a:gd name="connsiteX2" fmla="*/ 0 w 2787498"/>
              <a:gd name="connsiteY2" fmla="*/ 2180724 h 2180725"/>
            </a:gdLst>
            <a:ahLst/>
            <a:cxnLst>
              <a:cxn ang="0">
                <a:pos x="connsiteX0" y="connsiteY0"/>
              </a:cxn>
              <a:cxn ang="0">
                <a:pos x="connsiteX1" y="connsiteY1"/>
              </a:cxn>
              <a:cxn ang="0">
                <a:pos x="connsiteX2" y="connsiteY2"/>
              </a:cxn>
            </a:cxnLst>
            <a:rect l="l" t="t" r="r" b="b"/>
            <a:pathLst>
              <a:path w="2787498" h="2180725">
                <a:moveTo>
                  <a:pt x="1615699" y="0"/>
                </a:moveTo>
                <a:lnTo>
                  <a:pt x="2787498" y="2180725"/>
                </a:lnTo>
                <a:lnTo>
                  <a:pt x="0" y="2180724"/>
                </a:lnTo>
                <a:close/>
              </a:path>
            </a:pathLst>
          </a:custGeom>
        </p:spPr>
        <p:txBody>
          <a:bodyPr wrap="square" lIns="0" tIns="0" rIns="0" bIns="0">
            <a:noAutofit/>
          </a:bodyPr>
          <a:lstStyle/>
          <a:p>
            <a:endParaRPr lang="en-IN"/>
          </a:p>
        </p:txBody>
      </p:sp>
      <p:sp>
        <p:nvSpPr>
          <p:cNvPr id="89" name="Picture Placeholder 88">
            <a:extLst>
              <a:ext uri="{FF2B5EF4-FFF2-40B4-BE49-F238E27FC236}">
                <a16:creationId xmlns:a16="http://schemas.microsoft.com/office/drawing/2014/main" id="{F88C5A0B-3BD6-42A5-AD55-C34D784F3335}"/>
              </a:ext>
            </a:extLst>
          </p:cNvPr>
          <p:cNvSpPr>
            <a:spLocks noGrp="1"/>
          </p:cNvSpPr>
          <p:nvPr>
            <p:ph type="pic" sz="quarter" idx="16"/>
          </p:nvPr>
        </p:nvSpPr>
        <p:spPr>
          <a:xfrm>
            <a:off x="3611471" y="2812270"/>
            <a:ext cx="1971581" cy="2215561"/>
          </a:xfrm>
          <a:custGeom>
            <a:avLst/>
            <a:gdLst>
              <a:gd name="connsiteX0" fmla="*/ 1971581 w 1971581"/>
              <a:gd name="connsiteY0" fmla="*/ 0 h 2215561"/>
              <a:gd name="connsiteX1" fmla="*/ 1971581 w 1971581"/>
              <a:gd name="connsiteY1" fmla="*/ 2215561 h 2215561"/>
              <a:gd name="connsiteX2" fmla="*/ 1190518 w 1971581"/>
              <a:gd name="connsiteY2" fmla="*/ 2215561 h 2215561"/>
              <a:gd name="connsiteX3" fmla="*/ 0 w 1971581"/>
              <a:gd name="connsiteY3" fmla="*/ 0 h 2215561"/>
            </a:gdLst>
            <a:ahLst/>
            <a:cxnLst>
              <a:cxn ang="0">
                <a:pos x="connsiteX0" y="connsiteY0"/>
              </a:cxn>
              <a:cxn ang="0">
                <a:pos x="connsiteX1" y="connsiteY1"/>
              </a:cxn>
              <a:cxn ang="0">
                <a:pos x="connsiteX2" y="connsiteY2"/>
              </a:cxn>
              <a:cxn ang="0">
                <a:pos x="connsiteX3" y="connsiteY3"/>
              </a:cxn>
            </a:cxnLst>
            <a:rect l="l" t="t" r="r" b="b"/>
            <a:pathLst>
              <a:path w="1971581" h="2215561">
                <a:moveTo>
                  <a:pt x="1971581" y="0"/>
                </a:moveTo>
                <a:lnTo>
                  <a:pt x="1971581" y="2215561"/>
                </a:lnTo>
                <a:lnTo>
                  <a:pt x="1190518" y="2215561"/>
                </a:lnTo>
                <a:lnTo>
                  <a:pt x="0" y="0"/>
                </a:lnTo>
                <a:close/>
              </a:path>
            </a:pathLst>
          </a:custGeom>
        </p:spPr>
        <p:txBody>
          <a:bodyPr wrap="square" lIns="0" tIns="0" rIns="0" bIns="0">
            <a:noAutofit/>
          </a:bodyPr>
          <a:lstStyle/>
          <a:p>
            <a:endParaRPr lang="en-IN"/>
          </a:p>
        </p:txBody>
      </p:sp>
      <p:sp>
        <p:nvSpPr>
          <p:cNvPr id="84" name="Picture Placeholder 83">
            <a:extLst>
              <a:ext uri="{FF2B5EF4-FFF2-40B4-BE49-F238E27FC236}">
                <a16:creationId xmlns:a16="http://schemas.microsoft.com/office/drawing/2014/main" id="{6C140640-D46F-4336-97A5-12E2104DE4F7}"/>
              </a:ext>
            </a:extLst>
          </p:cNvPr>
          <p:cNvSpPr>
            <a:spLocks noGrp="1"/>
          </p:cNvSpPr>
          <p:nvPr>
            <p:ph type="pic" sz="quarter" idx="12"/>
          </p:nvPr>
        </p:nvSpPr>
        <p:spPr>
          <a:xfrm>
            <a:off x="2162641" y="108593"/>
            <a:ext cx="3392459" cy="2657107"/>
          </a:xfrm>
          <a:custGeom>
            <a:avLst/>
            <a:gdLst>
              <a:gd name="connsiteX0" fmla="*/ 3392459 w 3392459"/>
              <a:gd name="connsiteY0" fmla="*/ 0 h 2657107"/>
              <a:gd name="connsiteX1" fmla="*/ 1423806 w 3392459"/>
              <a:gd name="connsiteY1" fmla="*/ 2657107 h 2657107"/>
              <a:gd name="connsiteX2" fmla="*/ 0 w 3392459"/>
              <a:gd name="connsiteY2" fmla="*/ 7396 h 2657107"/>
              <a:gd name="connsiteX3" fmla="*/ 4868 w 3392459"/>
              <a:gd name="connsiteY3" fmla="*/ 0 h 2657107"/>
            </a:gdLst>
            <a:ahLst/>
            <a:cxnLst>
              <a:cxn ang="0">
                <a:pos x="connsiteX0" y="connsiteY0"/>
              </a:cxn>
              <a:cxn ang="0">
                <a:pos x="connsiteX1" y="connsiteY1"/>
              </a:cxn>
              <a:cxn ang="0">
                <a:pos x="connsiteX2" y="connsiteY2"/>
              </a:cxn>
              <a:cxn ang="0">
                <a:pos x="connsiteX3" y="connsiteY3"/>
              </a:cxn>
            </a:cxnLst>
            <a:rect l="l" t="t" r="r" b="b"/>
            <a:pathLst>
              <a:path w="3392459" h="2657107">
                <a:moveTo>
                  <a:pt x="3392459" y="0"/>
                </a:moveTo>
                <a:lnTo>
                  <a:pt x="1423806" y="2657107"/>
                </a:lnTo>
                <a:lnTo>
                  <a:pt x="0" y="7396"/>
                </a:lnTo>
                <a:lnTo>
                  <a:pt x="4868" y="0"/>
                </a:lnTo>
                <a:close/>
              </a:path>
            </a:pathLst>
          </a:custGeom>
        </p:spPr>
        <p:txBody>
          <a:bodyPr wrap="square" lIns="0" tIns="0" rIns="0" bIns="0">
            <a:noAutofit/>
          </a:bodyPr>
          <a:lstStyle/>
          <a:p>
            <a:endParaRPr lang="en-IN"/>
          </a:p>
        </p:txBody>
      </p:sp>
      <p:sp>
        <p:nvSpPr>
          <p:cNvPr id="83" name="Picture Placeholder 82">
            <a:extLst>
              <a:ext uri="{FF2B5EF4-FFF2-40B4-BE49-F238E27FC236}">
                <a16:creationId xmlns:a16="http://schemas.microsoft.com/office/drawing/2014/main" id="{D20B26AD-140B-446A-A18E-A36E28236D1E}"/>
              </a:ext>
            </a:extLst>
          </p:cNvPr>
          <p:cNvSpPr>
            <a:spLocks noGrp="1"/>
          </p:cNvSpPr>
          <p:nvPr>
            <p:ph type="pic" sz="quarter" idx="13"/>
          </p:nvPr>
        </p:nvSpPr>
        <p:spPr>
          <a:xfrm>
            <a:off x="3638758" y="144316"/>
            <a:ext cx="1944294" cy="2624228"/>
          </a:xfrm>
          <a:custGeom>
            <a:avLst/>
            <a:gdLst>
              <a:gd name="connsiteX0" fmla="*/ 1944294 w 1944294"/>
              <a:gd name="connsiteY0" fmla="*/ 0 h 2624228"/>
              <a:gd name="connsiteX1" fmla="*/ 1944294 w 1944294"/>
              <a:gd name="connsiteY1" fmla="*/ 2624228 h 2624228"/>
              <a:gd name="connsiteX2" fmla="*/ 0 w 1944294"/>
              <a:gd name="connsiteY2" fmla="*/ 2624228 h 2624228"/>
            </a:gdLst>
            <a:ahLst/>
            <a:cxnLst>
              <a:cxn ang="0">
                <a:pos x="connsiteX0" y="connsiteY0"/>
              </a:cxn>
              <a:cxn ang="0">
                <a:pos x="connsiteX1" y="connsiteY1"/>
              </a:cxn>
              <a:cxn ang="0">
                <a:pos x="connsiteX2" y="connsiteY2"/>
              </a:cxn>
            </a:cxnLst>
            <a:rect l="l" t="t" r="r" b="b"/>
            <a:pathLst>
              <a:path w="1944294" h="2624228">
                <a:moveTo>
                  <a:pt x="1944294" y="0"/>
                </a:moveTo>
                <a:lnTo>
                  <a:pt x="1944294" y="2624228"/>
                </a:lnTo>
                <a:lnTo>
                  <a:pt x="0" y="2624228"/>
                </a:lnTo>
                <a:close/>
              </a:path>
            </a:pathLst>
          </a:custGeom>
        </p:spPr>
        <p:txBody>
          <a:bodyPr wrap="square" lIns="0" tIns="0" rIns="0" bIns="0">
            <a:noAutofit/>
          </a:bodyPr>
          <a:lstStyle/>
          <a:p>
            <a:endParaRPr lang="en-IN"/>
          </a:p>
        </p:txBody>
      </p:sp>
      <p:sp>
        <p:nvSpPr>
          <p:cNvPr id="81" name="Picture Placeholder 80">
            <a:extLst>
              <a:ext uri="{FF2B5EF4-FFF2-40B4-BE49-F238E27FC236}">
                <a16:creationId xmlns:a16="http://schemas.microsoft.com/office/drawing/2014/main" id="{0650589A-3075-463B-9505-339B6104D9F5}"/>
              </a:ext>
            </a:extLst>
          </p:cNvPr>
          <p:cNvSpPr>
            <a:spLocks noGrp="1"/>
          </p:cNvSpPr>
          <p:nvPr>
            <p:ph type="pic" sz="quarter" idx="11"/>
          </p:nvPr>
        </p:nvSpPr>
        <p:spPr>
          <a:xfrm>
            <a:off x="566848" y="157508"/>
            <a:ext cx="2990828" cy="4870324"/>
          </a:xfrm>
          <a:custGeom>
            <a:avLst/>
            <a:gdLst>
              <a:gd name="connsiteX0" fmla="*/ 1568465 w 2990828"/>
              <a:gd name="connsiteY0" fmla="*/ 0 h 4870324"/>
              <a:gd name="connsiteX1" fmla="*/ 2990828 w 2990828"/>
              <a:gd name="connsiteY1" fmla="*/ 2647026 h 4870324"/>
              <a:gd name="connsiteX2" fmla="*/ 1343585 w 2990828"/>
              <a:gd name="connsiteY2" fmla="*/ 4870324 h 4870324"/>
              <a:gd name="connsiteX3" fmla="*/ 1336618 w 2990828"/>
              <a:gd name="connsiteY3" fmla="*/ 4870324 h 4870324"/>
              <a:gd name="connsiteX4" fmla="*/ 0 w 2990828"/>
              <a:gd name="connsiteY4" fmla="*/ 2382870 h 48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828" h="4870324">
                <a:moveTo>
                  <a:pt x="1568465" y="0"/>
                </a:moveTo>
                <a:lnTo>
                  <a:pt x="2990828" y="2647026"/>
                </a:lnTo>
                <a:lnTo>
                  <a:pt x="1343585" y="4870324"/>
                </a:lnTo>
                <a:lnTo>
                  <a:pt x="1336618" y="4870324"/>
                </a:lnTo>
                <a:lnTo>
                  <a:pt x="0" y="2382870"/>
                </a:lnTo>
                <a:close/>
              </a:path>
            </a:pathLst>
          </a:custGeom>
        </p:spPr>
        <p:txBody>
          <a:bodyPr wrap="square" lIns="0" tIns="0" rIns="0" bIns="0">
            <a:noAutofit/>
          </a:bodyPr>
          <a:lstStyle/>
          <a:p>
            <a:endParaRPr lang="en-IN"/>
          </a:p>
        </p:txBody>
      </p:sp>
      <p:sp>
        <p:nvSpPr>
          <p:cNvPr id="79" name="Picture Placeholder 78">
            <a:extLst>
              <a:ext uri="{FF2B5EF4-FFF2-40B4-BE49-F238E27FC236}">
                <a16:creationId xmlns:a16="http://schemas.microsoft.com/office/drawing/2014/main" id="{2B497328-0FD4-4EE1-AE9E-B2B85A8541EE}"/>
              </a:ext>
            </a:extLst>
          </p:cNvPr>
          <p:cNvSpPr>
            <a:spLocks noGrp="1"/>
          </p:cNvSpPr>
          <p:nvPr>
            <p:ph type="pic" sz="quarter" idx="10"/>
          </p:nvPr>
        </p:nvSpPr>
        <p:spPr>
          <a:xfrm>
            <a:off x="123557" y="112762"/>
            <a:ext cx="1988228" cy="3021549"/>
          </a:xfrm>
          <a:custGeom>
            <a:avLst/>
            <a:gdLst>
              <a:gd name="connsiteX0" fmla="*/ 0 w 1988228"/>
              <a:gd name="connsiteY0" fmla="*/ 0 h 3021549"/>
              <a:gd name="connsiteX1" fmla="*/ 1987712 w 1988228"/>
              <a:gd name="connsiteY1" fmla="*/ 0 h 3021549"/>
              <a:gd name="connsiteX2" fmla="*/ 1988228 w 1988228"/>
              <a:gd name="connsiteY2" fmla="*/ 961 h 3021549"/>
              <a:gd name="connsiteX3" fmla="*/ 0 w 1988228"/>
              <a:gd name="connsiteY3" fmla="*/ 3021549 h 3021549"/>
            </a:gdLst>
            <a:ahLst/>
            <a:cxnLst>
              <a:cxn ang="0">
                <a:pos x="connsiteX0" y="connsiteY0"/>
              </a:cxn>
              <a:cxn ang="0">
                <a:pos x="connsiteX1" y="connsiteY1"/>
              </a:cxn>
              <a:cxn ang="0">
                <a:pos x="connsiteX2" y="connsiteY2"/>
              </a:cxn>
              <a:cxn ang="0">
                <a:pos x="connsiteX3" y="connsiteY3"/>
              </a:cxn>
            </a:cxnLst>
            <a:rect l="l" t="t" r="r" b="b"/>
            <a:pathLst>
              <a:path w="1988228" h="3021549">
                <a:moveTo>
                  <a:pt x="0" y="0"/>
                </a:moveTo>
                <a:lnTo>
                  <a:pt x="1987712" y="0"/>
                </a:lnTo>
                <a:lnTo>
                  <a:pt x="1988228" y="961"/>
                </a:lnTo>
                <a:lnTo>
                  <a:pt x="0" y="3021549"/>
                </a:lnTo>
                <a:close/>
              </a:path>
            </a:pathLst>
          </a:custGeom>
        </p:spPr>
        <p:txBody>
          <a:bodyPr wrap="square" lIns="0" tIns="0" rIns="0" bIns="0">
            <a:noAutofit/>
          </a:bodyPr>
          <a:lstStyle/>
          <a:p>
            <a:endParaRPr lang="en-IN"/>
          </a:p>
        </p:txBody>
      </p:sp>
      <p:sp>
        <p:nvSpPr>
          <p:cNvPr id="2" name="Title 1"/>
          <p:cNvSpPr>
            <a:spLocks noGrp="1"/>
          </p:cNvSpPr>
          <p:nvPr userDrawn="1">
            <p:ph type="title"/>
          </p:nvPr>
        </p:nvSpPr>
        <p:spPr>
          <a:xfrm>
            <a:off x="5895975" y="2601491"/>
            <a:ext cx="2891977" cy="1135842"/>
          </a:xfrm>
        </p:spPr>
        <p:txBody>
          <a:bodyPr anchor="t">
            <a:noAutofit/>
          </a:bodyPr>
          <a:lstStyle>
            <a:lvl1pPr algn="r">
              <a:defRPr sz="2800" b="1" cap="all">
                <a:solidFill>
                  <a:schemeClr val="tx1"/>
                </a:solidFill>
              </a:defRPr>
            </a:lvl1pPr>
          </a:lstStyle>
          <a:p>
            <a:r>
              <a:rPr lang="en-US" dirty="0"/>
              <a:t>Click to edit Master title style</a:t>
            </a:r>
          </a:p>
        </p:txBody>
      </p:sp>
      <p:sp>
        <p:nvSpPr>
          <p:cNvPr id="3" name="Text Placeholder 2"/>
          <p:cNvSpPr>
            <a:spLocks noGrp="1"/>
          </p:cNvSpPr>
          <p:nvPr userDrawn="1">
            <p:ph type="body" idx="1"/>
          </p:nvPr>
        </p:nvSpPr>
        <p:spPr>
          <a:xfrm>
            <a:off x="5895975" y="3853001"/>
            <a:ext cx="2891977" cy="933450"/>
          </a:xfrm>
        </p:spPr>
        <p:txBody>
          <a:bodyPr anchor="b"/>
          <a:lstStyle>
            <a:lvl1pPr marL="0" indent="0" algn="r">
              <a:buNone/>
              <a:defRPr sz="2000">
                <a:solidFill>
                  <a:schemeClr val="tx1"/>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7327" y="974698"/>
            <a:ext cx="2460625" cy="563562"/>
          </a:xfrm>
          <a:prstGeom prst="rect">
            <a:avLst/>
          </a:prstGeom>
        </p:spPr>
      </p:pic>
    </p:spTree>
    <p:extLst>
      <p:ext uri="{BB962C8B-B14F-4D97-AF65-F5344CB8AC3E}">
        <p14:creationId xmlns:p14="http://schemas.microsoft.com/office/powerpoint/2010/main" val="310477513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91436" tIns="45718" rIns="91436" bIns="45718"/>
          <a:lstStyle/>
          <a:p>
            <a:pPr defTabSz="914333">
              <a:defRPr/>
            </a:pPr>
            <a:endParaRPr lang="en-US" sz="1800">
              <a:solidFill>
                <a:prstClr val="black"/>
              </a:solidFill>
              <a:latin typeface="Perpetua"/>
            </a:endParaRPr>
          </a:p>
        </p:txBody>
      </p:sp>
      <p:sp>
        <p:nvSpPr>
          <p:cNvPr id="6" name="Slide Number Placeholder 5"/>
          <p:cNvSpPr>
            <a:spLocks noGrp="1"/>
          </p:cNvSpPr>
          <p:nvPr>
            <p:ph type="sldNum" sz="quarter" idx="12"/>
          </p:nvPr>
        </p:nvSpPr>
        <p:spPr/>
        <p:txBody>
          <a:bodyPr/>
          <a:lstStyle/>
          <a:p>
            <a:pPr defTabSz="914333">
              <a:defRPr/>
            </a:pPr>
            <a:fld id="{43E39B12-56DE-4700-A2CE-5EA0C4B79B9F}" type="slidenum">
              <a:rPr lang="en-US" smtClean="0">
                <a:solidFill>
                  <a:prstClr val="black"/>
                </a:solidFill>
                <a:latin typeface="Perpetua"/>
              </a:rPr>
              <a:pPr defTabSz="914333">
                <a:defRPr/>
              </a:pPr>
              <a:t>‹#›</a:t>
            </a:fld>
            <a:endParaRPr lang="en-US">
              <a:solidFill>
                <a:prstClr val="black"/>
              </a:solidFill>
              <a:latin typeface="Perpetua"/>
            </a:endParaRPr>
          </a:p>
        </p:txBody>
      </p:sp>
    </p:spTree>
    <p:extLst>
      <p:ext uri="{BB962C8B-B14F-4D97-AF65-F5344CB8AC3E}">
        <p14:creationId xmlns:p14="http://schemas.microsoft.com/office/powerpoint/2010/main" val="693250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355" y="78584"/>
            <a:ext cx="8557846" cy="320279"/>
          </a:xfrm>
        </p:spPr>
        <p:txBody>
          <a:bodyPr/>
          <a:lstStyle/>
          <a:p>
            <a:r>
              <a:rPr lang="en-US"/>
              <a:t>Click to edit Master title style</a:t>
            </a:r>
          </a:p>
        </p:txBody>
      </p:sp>
      <p:sp>
        <p:nvSpPr>
          <p:cNvPr id="3" name="Text Placeholder 2"/>
          <p:cNvSpPr>
            <a:spLocks noGrp="1"/>
          </p:cNvSpPr>
          <p:nvPr>
            <p:ph type="body" sz="half" idx="1"/>
          </p:nvPr>
        </p:nvSpPr>
        <p:spPr>
          <a:xfrm>
            <a:off x="304800" y="742950"/>
            <a:ext cx="4196862" cy="371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338" y="742950"/>
            <a:ext cx="4196862" cy="371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Oval 88">
            <a:extLst>
              <a:ext uri="{FF2B5EF4-FFF2-40B4-BE49-F238E27FC236}">
                <a16:creationId xmlns:a16="http://schemas.microsoft.com/office/drawing/2014/main" id="{62EB27E0-DDE7-44E9-A598-129A5636529C}"/>
              </a:ext>
            </a:extLst>
          </p:cNvPr>
          <p:cNvSpPr>
            <a:spLocks noGrp="1" noChangeArrowheads="1"/>
          </p:cNvSpPr>
          <p:nvPr>
            <p:ph type="sldNum" sz="quarter" idx="10"/>
          </p:nvPr>
        </p:nvSpPr>
        <p:spPr/>
        <p:txBody>
          <a:bodyPr/>
          <a:lstStyle>
            <a:lvl1pPr>
              <a:defRPr/>
            </a:lvl1pPr>
          </a:lstStyle>
          <a:p>
            <a:pPr defTabSz="914333">
              <a:defRPr/>
            </a:pPr>
            <a:fld id="{49BA43DF-D521-4F92-A808-F12450CDEC7F}" type="slidenum">
              <a:rPr lang="en-US" altLang="en-US" smtClean="0">
                <a:solidFill>
                  <a:prstClr val="black"/>
                </a:solidFill>
                <a:latin typeface="Perpetua"/>
              </a:rPr>
              <a:pPr defTabSz="914333">
                <a:defRPr/>
              </a:pPr>
              <a:t>‹#›</a:t>
            </a:fld>
            <a:endParaRPr lang="en-US" altLang="en-US">
              <a:solidFill>
                <a:prstClr val="black"/>
              </a:solidFill>
              <a:latin typeface="Perpetua"/>
            </a:endParaRPr>
          </a:p>
        </p:txBody>
      </p:sp>
    </p:spTree>
    <p:extLst>
      <p:ext uri="{BB962C8B-B14F-4D97-AF65-F5344CB8AC3E}">
        <p14:creationId xmlns:p14="http://schemas.microsoft.com/office/powerpoint/2010/main" val="349337093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92369" y="205978"/>
            <a:ext cx="8258908" cy="594122"/>
          </a:xfrm>
          <a:prstGeom prst="rect">
            <a:avLst/>
          </a:prstGeom>
          <a:noFill/>
          <a:ln>
            <a:noFill/>
          </a:ln>
        </p:spPr>
        <p:txBody>
          <a:bodyPr/>
          <a:lstStyle/>
          <a:p>
            <a:pPr lvl="0"/>
            <a:r>
              <a:rPr lang="en-US" dirty="0"/>
              <a:t>Click to edit Master title style</a:t>
            </a:r>
          </a:p>
        </p:txBody>
      </p:sp>
    </p:spTree>
    <p:extLst>
      <p:ext uri="{BB962C8B-B14F-4D97-AF65-F5344CB8AC3E}">
        <p14:creationId xmlns:p14="http://schemas.microsoft.com/office/powerpoint/2010/main" val="979261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4646" y="3084404"/>
            <a:ext cx="3193059" cy="554815"/>
          </a:xfrm>
        </p:spPr>
        <p:txBody>
          <a:bodyPr anchor="b">
            <a:noAutofit/>
          </a:bodyPr>
          <a:lstStyle>
            <a:lvl1pPr algn="ctr">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86533" y="3849766"/>
            <a:ext cx="3189286" cy="453524"/>
          </a:xfrm>
        </p:spPr>
        <p:txBody>
          <a:bodyPr anchor="t"/>
          <a:lstStyle>
            <a:lvl1pPr marL="0" indent="0" algn="ctr">
              <a:buNone/>
              <a:defRPr sz="2000">
                <a:solidFill>
                  <a:schemeClr val="tx1"/>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9090092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81355" y="78584"/>
            <a:ext cx="8557846" cy="320279"/>
          </a:xfrm>
        </p:spPr>
        <p:txBody>
          <a:bodyPr/>
          <a:lstStyle/>
          <a:p>
            <a:r>
              <a:rPr lang="en-US"/>
              <a:t>Click to edit Master title style</a:t>
            </a:r>
          </a:p>
        </p:txBody>
      </p:sp>
      <p:sp>
        <p:nvSpPr>
          <p:cNvPr id="3" name="SmartArt Placeholder 2"/>
          <p:cNvSpPr>
            <a:spLocks noGrp="1"/>
          </p:cNvSpPr>
          <p:nvPr>
            <p:ph type="dgm" idx="1"/>
          </p:nvPr>
        </p:nvSpPr>
        <p:spPr>
          <a:xfrm>
            <a:off x="304800" y="742950"/>
            <a:ext cx="8534400" cy="3714750"/>
          </a:xfrm>
        </p:spPr>
        <p:txBody>
          <a:bodyPr/>
          <a:lstStyle/>
          <a:p>
            <a:pPr lvl="0"/>
            <a:endParaRPr lang="en-US" noProof="0"/>
          </a:p>
        </p:txBody>
      </p:sp>
      <p:sp>
        <p:nvSpPr>
          <p:cNvPr id="4" name="Oval 88">
            <a:extLst>
              <a:ext uri="{FF2B5EF4-FFF2-40B4-BE49-F238E27FC236}">
                <a16:creationId xmlns:a16="http://schemas.microsoft.com/office/drawing/2014/main" id="{7EE181F6-280C-411C-A021-C31402C894C3}"/>
              </a:ext>
            </a:extLst>
          </p:cNvPr>
          <p:cNvSpPr>
            <a:spLocks noGrp="1" noChangeArrowheads="1"/>
          </p:cNvSpPr>
          <p:nvPr>
            <p:ph type="sldNum" sz="quarter" idx="10"/>
          </p:nvPr>
        </p:nvSpPr>
        <p:spPr/>
        <p:txBody>
          <a:bodyPr/>
          <a:lstStyle>
            <a:lvl1pPr>
              <a:defRPr/>
            </a:lvl1pPr>
          </a:lstStyle>
          <a:p>
            <a:pPr defTabSz="914333">
              <a:defRPr/>
            </a:pPr>
            <a:fld id="{4276492D-AB42-4E5F-AA29-4EFAA2B8B97D}" type="slidenum">
              <a:rPr lang="en-US" altLang="en-US" smtClean="0">
                <a:solidFill>
                  <a:prstClr val="black"/>
                </a:solidFill>
                <a:latin typeface="Perpetua"/>
              </a:rPr>
              <a:pPr defTabSz="914333">
                <a:defRPr/>
              </a:pPr>
              <a:t>‹#›</a:t>
            </a:fld>
            <a:endParaRPr lang="en-US" altLang="en-US">
              <a:solidFill>
                <a:prstClr val="black"/>
              </a:solidFill>
              <a:latin typeface="Perpetua"/>
            </a:endParaRPr>
          </a:p>
        </p:txBody>
      </p:sp>
    </p:spTree>
    <p:extLst>
      <p:ext uri="{BB962C8B-B14F-4D97-AF65-F5344CB8AC3E}">
        <p14:creationId xmlns:p14="http://schemas.microsoft.com/office/powerpoint/2010/main" val="183703090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720" y="63780"/>
            <a:ext cx="8077200" cy="391864"/>
          </a:xfrm>
        </p:spPr>
        <p:txBody>
          <a:bodyPr anchor="b"/>
          <a:lstStyle>
            <a:lvl1pPr algn="l">
              <a:defRPr sz="1800" b="1" i="1">
                <a:solidFill>
                  <a:schemeClr val="accent3"/>
                </a:solidFill>
              </a:defRPr>
            </a:lvl1pPr>
          </a:lstStyle>
          <a:p>
            <a:r>
              <a:rPr lang="en-US" dirty="0"/>
              <a:t>CLICK TO EDIT MASTER TITLE STYLE</a:t>
            </a:r>
          </a:p>
        </p:txBody>
      </p:sp>
      <p:sp>
        <p:nvSpPr>
          <p:cNvPr id="8" name="Rectangle 7"/>
          <p:cNvSpPr/>
          <p:nvPr userDrawn="1"/>
        </p:nvSpPr>
        <p:spPr>
          <a:xfrm>
            <a:off x="0" y="4937760"/>
            <a:ext cx="9144000" cy="205740"/>
          </a:xfrm>
          <a:prstGeom prst="rect">
            <a:avLst/>
          </a:prstGeom>
          <a:gradFill flip="none" rotWithShape="1">
            <a:gsLst>
              <a:gs pos="14000">
                <a:srgbClr val="4172AD"/>
              </a:gs>
              <a:gs pos="74000">
                <a:schemeClr val="accent1">
                  <a:lumMod val="20000"/>
                  <a:lumOff val="80000"/>
                </a:schemeClr>
              </a:gs>
              <a:gs pos="94000">
                <a:schemeClr val="accent1">
                  <a:lumMod val="40000"/>
                  <a:lumOff val="60000"/>
                </a:schemeClr>
              </a:gs>
              <a:gs pos="86000">
                <a:schemeClr val="accent1">
                  <a:lumMod val="75000"/>
                </a:schemeClr>
              </a:gs>
              <a:gs pos="0">
                <a:schemeClr val="accent1">
                  <a:tint val="66000"/>
                  <a:satMod val="160000"/>
                </a:schemeClr>
              </a:gs>
              <a:gs pos="45000">
                <a:schemeClr val="accent1">
                  <a:tint val="44500"/>
                  <a:satMod val="160000"/>
                </a:schemeClr>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86103"/>
          <a:stretch/>
        </p:blipFill>
        <p:spPr>
          <a:xfrm>
            <a:off x="8638888" y="94473"/>
            <a:ext cx="295565" cy="487114"/>
          </a:xfrm>
          <a:prstGeom prst="rect">
            <a:avLst/>
          </a:prstGeom>
        </p:spPr>
      </p:pic>
      <p:sp>
        <p:nvSpPr>
          <p:cNvPr id="6" name="Slide Number Placeholder 5"/>
          <p:cNvSpPr>
            <a:spLocks noGrp="1"/>
          </p:cNvSpPr>
          <p:nvPr>
            <p:ph type="sldNum" sz="quarter" idx="12"/>
          </p:nvPr>
        </p:nvSpPr>
        <p:spPr>
          <a:xfrm>
            <a:off x="6908800" y="4917185"/>
            <a:ext cx="2133600" cy="226317"/>
          </a:xfrm>
        </p:spPr>
        <p:txBody>
          <a:bodyPr/>
          <a:lstStyle>
            <a:lvl1pPr>
              <a:defRPr sz="1000"/>
            </a:lvl1pPr>
          </a:lstStyle>
          <a:p>
            <a:pPr defTabSz="914333">
              <a:defRPr/>
            </a:pPr>
            <a:fld id="{43E39B12-56DE-4700-A2CE-5EA0C4B79B9F}" type="slidenum">
              <a:rPr lang="en-US" smtClean="0">
                <a:solidFill>
                  <a:prstClr val="black"/>
                </a:solidFill>
                <a:latin typeface="Perpetua"/>
              </a:rPr>
              <a:pPr defTabSz="914333">
                <a:defRPr/>
              </a:pPr>
              <a:t>‹#›</a:t>
            </a:fld>
            <a:endParaRPr lang="en-US" dirty="0">
              <a:solidFill>
                <a:prstClr val="black"/>
              </a:solidFill>
              <a:latin typeface="Perpetua"/>
            </a:endParaRPr>
          </a:p>
        </p:txBody>
      </p:sp>
    </p:spTree>
    <p:extLst>
      <p:ext uri="{BB962C8B-B14F-4D97-AF65-F5344CB8AC3E}">
        <p14:creationId xmlns:p14="http://schemas.microsoft.com/office/powerpoint/2010/main" val="3850481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5" name="Subtitle 2"/>
          <p:cNvSpPr>
            <a:spLocks noGrp="1"/>
          </p:cNvSpPr>
          <p:nvPr>
            <p:ph type="body" sz="quarter" idx="32"/>
          </p:nvPr>
        </p:nvSpPr>
        <p:spPr>
          <a:xfrm>
            <a:off x="323851" y="756000"/>
            <a:ext cx="8504635" cy="270000"/>
          </a:xfrm>
        </p:spPr>
        <p:txBody>
          <a:bodyPr/>
          <a:lstStyle>
            <a:lvl1pPr marL="0" indent="0">
              <a:buNone/>
              <a:defRPr/>
            </a:lvl1pPr>
            <a:lvl2pPr marL="162517" indent="0">
              <a:buNone/>
              <a:defRPr/>
            </a:lvl2pPr>
            <a:lvl3pPr marL="330837" indent="0">
              <a:buNone/>
              <a:defRPr/>
            </a:lvl3pPr>
            <a:lvl4pPr marL="493353" indent="0">
              <a:buNone/>
              <a:defRPr/>
            </a:lvl4pPr>
            <a:lvl5pPr marL="655870" indent="0">
              <a:buNone/>
              <a:defRPr/>
            </a:lvl5pPr>
          </a:lstStyle>
          <a:p>
            <a:pPr lvl="0"/>
            <a:r>
              <a:rPr lang="en-US" noProof="0"/>
              <a:t>Click to edit Master text styles</a:t>
            </a:r>
          </a:p>
        </p:txBody>
      </p:sp>
      <p:sp>
        <p:nvSpPr>
          <p:cNvPr id="4" name="Footer Placeholder 2">
            <a:extLst>
              <a:ext uri="{FF2B5EF4-FFF2-40B4-BE49-F238E27FC236}">
                <a16:creationId xmlns:a16="http://schemas.microsoft.com/office/drawing/2014/main" id="{47A26A8C-7CC1-A244-B1F1-7124B49BE099}"/>
              </a:ext>
            </a:extLst>
          </p:cNvPr>
          <p:cNvSpPr>
            <a:spLocks noGrp="1"/>
          </p:cNvSpPr>
          <p:nvPr>
            <p:ph type="ftr" sz="quarter" idx="33"/>
          </p:nvPr>
        </p:nvSpPr>
        <p:spPr/>
        <p:txBody>
          <a:bodyPr/>
          <a:lstStyle>
            <a:lvl1pPr>
              <a:defRPr/>
            </a:lvl1pPr>
          </a:lstStyle>
          <a:p>
            <a:pPr>
              <a:defRPr/>
            </a:pPr>
            <a:r>
              <a:rPr lang="en-US"/>
              <a:t>Add a footer</a:t>
            </a:r>
          </a:p>
        </p:txBody>
      </p:sp>
      <p:sp>
        <p:nvSpPr>
          <p:cNvPr id="6" name="Slide Number Placeholder 3">
            <a:extLst>
              <a:ext uri="{FF2B5EF4-FFF2-40B4-BE49-F238E27FC236}">
                <a16:creationId xmlns:a16="http://schemas.microsoft.com/office/drawing/2014/main" id="{943C34EE-9CE9-1243-99C3-8456C8DB8319}"/>
              </a:ext>
            </a:extLst>
          </p:cNvPr>
          <p:cNvSpPr>
            <a:spLocks noGrp="1"/>
          </p:cNvSpPr>
          <p:nvPr>
            <p:ph type="sldNum" sz="quarter" idx="34"/>
          </p:nvPr>
        </p:nvSpPr>
        <p:spPr/>
        <p:txBody>
          <a:bodyPr/>
          <a:lstStyle>
            <a:lvl1pPr>
              <a:defRPr/>
            </a:lvl1pPr>
          </a:lstStyle>
          <a:p>
            <a:pPr>
              <a:defRPr/>
            </a:pPr>
            <a:fld id="{F6FBF5AD-D115-DF45-84B3-C74D801FF505}" type="slidenum">
              <a:rPr lang="en-US"/>
              <a:pPr>
                <a:defRPr/>
              </a:pPr>
              <a:t>‹#›</a:t>
            </a:fld>
            <a:endParaRPr lang="en-US" dirty="0"/>
          </a:p>
        </p:txBody>
      </p:sp>
    </p:spTree>
    <p:extLst>
      <p:ext uri="{BB962C8B-B14F-4D97-AF65-F5344CB8AC3E}">
        <p14:creationId xmlns:p14="http://schemas.microsoft.com/office/powerpoint/2010/main" val="120850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bg>
      <p:bgRef idx="1001">
        <a:schemeClr val="bg1"/>
      </p:bgRef>
    </p:bg>
    <p:spTree>
      <p:nvGrpSpPr>
        <p:cNvPr id="1" name=""/>
        <p:cNvGrpSpPr/>
        <p:nvPr/>
      </p:nvGrpSpPr>
      <p:grpSpPr>
        <a:xfrm>
          <a:off x="0" y="0"/>
          <a:ext cx="0" cy="0"/>
          <a:chOff x="0" y="0"/>
          <a:chExt cx="0" cy="0"/>
        </a:xfrm>
      </p:grpSpPr>
      <p:grpSp>
        <p:nvGrpSpPr>
          <p:cNvPr id="115" name="Group 114"/>
          <p:cNvGrpSpPr/>
          <p:nvPr userDrawn="1"/>
        </p:nvGrpSpPr>
        <p:grpSpPr>
          <a:xfrm>
            <a:off x="468150" y="154623"/>
            <a:ext cx="4832350" cy="4832348"/>
            <a:chOff x="-5796893" y="-30404"/>
            <a:chExt cx="5143501" cy="5143501"/>
          </a:xfrm>
          <a:solidFill>
            <a:schemeClr val="accent1">
              <a:alpha val="40000"/>
            </a:schemeClr>
          </a:solidFill>
        </p:grpSpPr>
        <p:sp>
          <p:nvSpPr>
            <p:cNvPr id="101" name="Freeform 100"/>
            <p:cNvSpPr/>
            <p:nvPr userDrawn="1"/>
          </p:nvSpPr>
          <p:spPr>
            <a:xfrm rot="5400000">
              <a:off x="-4068303" y="-446448"/>
              <a:ext cx="1225629" cy="2057717"/>
            </a:xfrm>
            <a:custGeom>
              <a:avLst/>
              <a:gdLst>
                <a:gd name="connsiteX0" fmla="*/ 0 w 1225629"/>
                <a:gd name="connsiteY0" fmla="*/ 798512 h 2057717"/>
                <a:gd name="connsiteX1" fmla="*/ 115621 w 1225629"/>
                <a:gd name="connsiteY1" fmla="*/ 33752 h 2057717"/>
                <a:gd name="connsiteX2" fmla="*/ 127974 w 1225629"/>
                <a:gd name="connsiteY2" fmla="*/ 0 h 2057717"/>
                <a:gd name="connsiteX3" fmla="*/ 1225629 w 1225629"/>
                <a:gd name="connsiteY3" fmla="*/ 0 h 2057717"/>
                <a:gd name="connsiteX4" fmla="*/ 1225629 w 1225629"/>
                <a:gd name="connsiteY4" fmla="*/ 2057717 h 2057717"/>
                <a:gd name="connsiteX5" fmla="*/ 330660 w 1225629"/>
                <a:gd name="connsiteY5" fmla="*/ 2057717 h 2057717"/>
                <a:gd name="connsiteX6" fmla="*/ 310396 w 1225629"/>
                <a:gd name="connsiteY6" fmla="*/ 2024361 h 2057717"/>
                <a:gd name="connsiteX7" fmla="*/ 0 w 1225629"/>
                <a:gd name="connsiteY7" fmla="*/ 798512 h 205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629" h="2057717">
                  <a:moveTo>
                    <a:pt x="0" y="798512"/>
                  </a:moveTo>
                  <a:cubicBezTo>
                    <a:pt x="0" y="532199"/>
                    <a:pt x="40479" y="275340"/>
                    <a:pt x="115621" y="33752"/>
                  </a:cubicBezTo>
                  <a:lnTo>
                    <a:pt x="127974" y="0"/>
                  </a:lnTo>
                  <a:lnTo>
                    <a:pt x="1225629" y="0"/>
                  </a:lnTo>
                  <a:lnTo>
                    <a:pt x="1225629" y="2057717"/>
                  </a:lnTo>
                  <a:lnTo>
                    <a:pt x="330660" y="2057717"/>
                  </a:lnTo>
                  <a:lnTo>
                    <a:pt x="310396" y="2024361"/>
                  </a:lnTo>
                  <a:cubicBezTo>
                    <a:pt x="112443" y="1659961"/>
                    <a:pt x="0" y="1242368"/>
                    <a:pt x="0" y="798512"/>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userDrawn="1"/>
          </p:nvSpPr>
          <p:spPr>
            <a:xfrm rot="5400000">
              <a:off x="-2249343" y="-17263"/>
              <a:ext cx="1080921" cy="1344055"/>
            </a:xfrm>
            <a:custGeom>
              <a:avLst/>
              <a:gdLst>
                <a:gd name="connsiteX0" fmla="*/ 0 w 1080921"/>
                <a:gd name="connsiteY0" fmla="*/ 1344055 h 1344055"/>
                <a:gd name="connsiteX1" fmla="*/ 57393 w 1080921"/>
                <a:gd name="connsiteY1" fmla="*/ 1187246 h 1344055"/>
                <a:gd name="connsiteX2" fmla="*/ 989152 w 1080921"/>
                <a:gd name="connsiteY2" fmla="*/ 55752 h 1344055"/>
                <a:gd name="connsiteX3" fmla="*/ 1080921 w 1080921"/>
                <a:gd name="connsiteY3" fmla="*/ 0 h 1344055"/>
                <a:gd name="connsiteX4" fmla="*/ 1080921 w 1080921"/>
                <a:gd name="connsiteY4" fmla="*/ 1344055 h 1344055"/>
                <a:gd name="connsiteX5" fmla="*/ 0 w 1080921"/>
                <a:gd name="connsiteY5" fmla="*/ 1344055 h 13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21" h="1344055">
                  <a:moveTo>
                    <a:pt x="0" y="1344055"/>
                  </a:moveTo>
                  <a:lnTo>
                    <a:pt x="57393" y="1187246"/>
                  </a:lnTo>
                  <a:cubicBezTo>
                    <a:pt x="252599" y="725726"/>
                    <a:pt x="578698" y="333049"/>
                    <a:pt x="989152" y="55752"/>
                  </a:cubicBezTo>
                  <a:lnTo>
                    <a:pt x="1080921" y="0"/>
                  </a:lnTo>
                  <a:lnTo>
                    <a:pt x="1080921" y="1344055"/>
                  </a:lnTo>
                  <a:lnTo>
                    <a:pt x="0" y="13440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userDrawn="1"/>
          </p:nvSpPr>
          <p:spPr>
            <a:xfrm rot="5400000">
              <a:off x="-6294902" y="826042"/>
              <a:ext cx="2262844" cy="1266825"/>
            </a:xfrm>
            <a:custGeom>
              <a:avLst/>
              <a:gdLst>
                <a:gd name="connsiteX0" fmla="*/ 0 w 2262844"/>
                <a:gd name="connsiteY0" fmla="*/ 0 h 1266825"/>
                <a:gd name="connsiteX1" fmla="*/ 2262844 w 2262844"/>
                <a:gd name="connsiteY1" fmla="*/ 0 h 1266825"/>
                <a:gd name="connsiteX2" fmla="*/ 2262844 w 2262844"/>
                <a:gd name="connsiteY2" fmla="*/ 1264324 h 1266825"/>
                <a:gd name="connsiteX3" fmla="*/ 2213314 w 2262844"/>
                <a:gd name="connsiteY3" fmla="*/ 1266825 h 1266825"/>
                <a:gd name="connsiteX4" fmla="*/ 80779 w 2262844"/>
                <a:gd name="connsiteY4" fmla="*/ 132965 h 1266825"/>
                <a:gd name="connsiteX5" fmla="*/ 0 w 2262844"/>
                <a:gd name="connsiteY5" fmla="*/ 0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844" h="1266825">
                  <a:moveTo>
                    <a:pt x="0" y="0"/>
                  </a:moveTo>
                  <a:lnTo>
                    <a:pt x="2262844" y="0"/>
                  </a:lnTo>
                  <a:lnTo>
                    <a:pt x="2262844" y="1264324"/>
                  </a:lnTo>
                  <a:lnTo>
                    <a:pt x="2213314" y="1266825"/>
                  </a:lnTo>
                  <a:cubicBezTo>
                    <a:pt x="1325603" y="1266825"/>
                    <a:pt x="542941" y="817055"/>
                    <a:pt x="80779" y="13296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userDrawn="1"/>
          </p:nvSpPr>
          <p:spPr>
            <a:xfrm rot="5400000">
              <a:off x="-4130454" y="887052"/>
              <a:ext cx="1349931" cy="2057717"/>
            </a:xfrm>
            <a:custGeom>
              <a:avLst/>
              <a:gdLst>
                <a:gd name="connsiteX0" fmla="*/ 0 w 1349931"/>
                <a:gd name="connsiteY0" fmla="*/ 2057717 h 2057717"/>
                <a:gd name="connsiteX1" fmla="*/ 0 w 1349931"/>
                <a:gd name="connsiteY1" fmla="*/ 0 h 2057717"/>
                <a:gd name="connsiteX2" fmla="*/ 792554 w 1349931"/>
                <a:gd name="connsiteY2" fmla="*/ 0 h 2057717"/>
                <a:gd name="connsiteX3" fmla="*/ 792554 w 1349931"/>
                <a:gd name="connsiteY3" fmla="*/ 594360 h 2057717"/>
                <a:gd name="connsiteX4" fmla="*/ 838274 w 1349931"/>
                <a:gd name="connsiteY4" fmla="*/ 594360 h 2057717"/>
                <a:gd name="connsiteX5" fmla="*/ 838274 w 1349931"/>
                <a:gd name="connsiteY5" fmla="*/ 594116 h 2057717"/>
                <a:gd name="connsiteX6" fmla="*/ 1349931 w 1349931"/>
                <a:gd name="connsiteY6" fmla="*/ 594116 h 2057717"/>
                <a:gd name="connsiteX7" fmla="*/ 1349931 w 1349931"/>
                <a:gd name="connsiteY7" fmla="*/ 2057717 h 2057717"/>
                <a:gd name="connsiteX8" fmla="*/ 0 w 1349931"/>
                <a:gd name="connsiteY8" fmla="*/ 2057717 h 205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9931" h="2057717">
                  <a:moveTo>
                    <a:pt x="0" y="2057717"/>
                  </a:moveTo>
                  <a:lnTo>
                    <a:pt x="0" y="0"/>
                  </a:lnTo>
                  <a:lnTo>
                    <a:pt x="792554" y="0"/>
                  </a:lnTo>
                  <a:lnTo>
                    <a:pt x="792554" y="594360"/>
                  </a:lnTo>
                  <a:lnTo>
                    <a:pt x="838274" y="594360"/>
                  </a:lnTo>
                  <a:lnTo>
                    <a:pt x="838274" y="594116"/>
                  </a:lnTo>
                  <a:lnTo>
                    <a:pt x="1349931" y="594116"/>
                  </a:lnTo>
                  <a:lnTo>
                    <a:pt x="1349931" y="2057717"/>
                  </a:lnTo>
                  <a:lnTo>
                    <a:pt x="0" y="2057717"/>
                  </a:ln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userDrawn="1"/>
          </p:nvSpPr>
          <p:spPr>
            <a:xfrm rot="5400000">
              <a:off x="-2454409" y="1314443"/>
              <a:ext cx="1349931" cy="1202934"/>
            </a:xfrm>
            <a:custGeom>
              <a:avLst/>
              <a:gdLst>
                <a:gd name="connsiteX0" fmla="*/ 0 w 1349931"/>
                <a:gd name="connsiteY0" fmla="*/ 1202934 h 1248654"/>
                <a:gd name="connsiteX1" fmla="*/ 0 w 1349931"/>
                <a:gd name="connsiteY1" fmla="*/ 0 h 1248654"/>
                <a:gd name="connsiteX2" fmla="*/ 1349931 w 1349931"/>
                <a:gd name="connsiteY2" fmla="*/ 0 h 1248654"/>
                <a:gd name="connsiteX3" fmla="*/ 1349931 w 1349931"/>
                <a:gd name="connsiteY3" fmla="*/ 1202934 h 1248654"/>
                <a:gd name="connsiteX4" fmla="*/ 838274 w 1349931"/>
                <a:gd name="connsiteY4" fmla="*/ 1202934 h 1248654"/>
                <a:gd name="connsiteX5" fmla="*/ 838274 w 1349931"/>
                <a:gd name="connsiteY5" fmla="*/ 1248654 h 1248654"/>
                <a:gd name="connsiteX6" fmla="*/ 792554 w 1349931"/>
                <a:gd name="connsiteY6" fmla="*/ 1248654 h 1248654"/>
                <a:gd name="connsiteX7" fmla="*/ 792554 w 1349931"/>
                <a:gd name="connsiteY7" fmla="*/ 1202934 h 1248654"/>
                <a:gd name="connsiteX8" fmla="*/ 0 w 1349931"/>
                <a:gd name="connsiteY8" fmla="*/ 1202934 h 1248654"/>
                <a:gd name="connsiteX0" fmla="*/ 0 w 1349931"/>
                <a:gd name="connsiteY0" fmla="*/ 1202934 h 1248654"/>
                <a:gd name="connsiteX1" fmla="*/ 0 w 1349931"/>
                <a:gd name="connsiteY1" fmla="*/ 0 h 1248654"/>
                <a:gd name="connsiteX2" fmla="*/ 1349931 w 1349931"/>
                <a:gd name="connsiteY2" fmla="*/ 0 h 1248654"/>
                <a:gd name="connsiteX3" fmla="*/ 1349931 w 1349931"/>
                <a:gd name="connsiteY3" fmla="*/ 1202934 h 1248654"/>
                <a:gd name="connsiteX4" fmla="*/ 838274 w 1349931"/>
                <a:gd name="connsiteY4" fmla="*/ 1202934 h 1248654"/>
                <a:gd name="connsiteX5" fmla="*/ 792554 w 1349931"/>
                <a:gd name="connsiteY5" fmla="*/ 1248654 h 1248654"/>
                <a:gd name="connsiteX6" fmla="*/ 792554 w 1349931"/>
                <a:gd name="connsiteY6" fmla="*/ 1202934 h 1248654"/>
                <a:gd name="connsiteX7" fmla="*/ 0 w 1349931"/>
                <a:gd name="connsiteY7" fmla="*/ 1202934 h 1248654"/>
                <a:gd name="connsiteX0" fmla="*/ 0 w 1349931"/>
                <a:gd name="connsiteY0" fmla="*/ 1202934 h 1202934"/>
                <a:gd name="connsiteX1" fmla="*/ 0 w 1349931"/>
                <a:gd name="connsiteY1" fmla="*/ 0 h 1202934"/>
                <a:gd name="connsiteX2" fmla="*/ 1349931 w 1349931"/>
                <a:gd name="connsiteY2" fmla="*/ 0 h 1202934"/>
                <a:gd name="connsiteX3" fmla="*/ 1349931 w 1349931"/>
                <a:gd name="connsiteY3" fmla="*/ 1202934 h 1202934"/>
                <a:gd name="connsiteX4" fmla="*/ 838274 w 1349931"/>
                <a:gd name="connsiteY4" fmla="*/ 1202934 h 1202934"/>
                <a:gd name="connsiteX5" fmla="*/ 792554 w 1349931"/>
                <a:gd name="connsiteY5" fmla="*/ 1202934 h 1202934"/>
                <a:gd name="connsiteX6" fmla="*/ 0 w 1349931"/>
                <a:gd name="connsiteY6" fmla="*/ 1202934 h 120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931" h="1202934">
                  <a:moveTo>
                    <a:pt x="0" y="1202934"/>
                  </a:moveTo>
                  <a:lnTo>
                    <a:pt x="0" y="0"/>
                  </a:lnTo>
                  <a:lnTo>
                    <a:pt x="1349931" y="0"/>
                  </a:lnTo>
                  <a:lnTo>
                    <a:pt x="1349931" y="1202934"/>
                  </a:lnTo>
                  <a:lnTo>
                    <a:pt x="838274" y="1202934"/>
                  </a:lnTo>
                  <a:lnTo>
                    <a:pt x="792554" y="1202934"/>
                  </a:lnTo>
                  <a:lnTo>
                    <a:pt x="0" y="1202934"/>
                  </a:lnTo>
                  <a:close/>
                </a:path>
              </a:pathLst>
            </a:cu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userDrawn="1"/>
          </p:nvSpPr>
          <p:spPr>
            <a:xfrm rot="5400000">
              <a:off x="-1567790" y="1676478"/>
              <a:ext cx="1349931" cy="478864"/>
            </a:xfrm>
            <a:custGeom>
              <a:avLst/>
              <a:gdLst>
                <a:gd name="connsiteX0" fmla="*/ 0 w 1349931"/>
                <a:gd name="connsiteY0" fmla="*/ 478864 h 478864"/>
                <a:gd name="connsiteX1" fmla="*/ 0 w 1349931"/>
                <a:gd name="connsiteY1" fmla="*/ 355688 h 478864"/>
                <a:gd name="connsiteX2" fmla="*/ 74552 w 1349931"/>
                <a:gd name="connsiteY2" fmla="*/ 310396 h 478864"/>
                <a:gd name="connsiteX3" fmla="*/ 1300401 w 1349931"/>
                <a:gd name="connsiteY3" fmla="*/ 0 h 478864"/>
                <a:gd name="connsiteX4" fmla="*/ 1349931 w 1349931"/>
                <a:gd name="connsiteY4" fmla="*/ 2501 h 478864"/>
                <a:gd name="connsiteX5" fmla="*/ 1349931 w 1349931"/>
                <a:gd name="connsiteY5" fmla="*/ 478864 h 478864"/>
                <a:gd name="connsiteX6" fmla="*/ 0 w 1349931"/>
                <a:gd name="connsiteY6" fmla="*/ 478864 h 47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931" h="478864">
                  <a:moveTo>
                    <a:pt x="0" y="478864"/>
                  </a:moveTo>
                  <a:lnTo>
                    <a:pt x="0" y="355688"/>
                  </a:lnTo>
                  <a:lnTo>
                    <a:pt x="74552" y="310396"/>
                  </a:lnTo>
                  <a:cubicBezTo>
                    <a:pt x="438952" y="112442"/>
                    <a:pt x="856546" y="0"/>
                    <a:pt x="1300401" y="0"/>
                  </a:cubicBezTo>
                  <a:lnTo>
                    <a:pt x="1349931" y="2501"/>
                  </a:lnTo>
                  <a:lnTo>
                    <a:pt x="1349931" y="478864"/>
                  </a:lnTo>
                  <a:lnTo>
                    <a:pt x="0" y="478864"/>
                  </a:lnTo>
                  <a:close/>
                </a:path>
              </a:pathLst>
            </a:custGeom>
            <a:solidFill>
              <a:schemeClr val="accent4">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userDrawn="1"/>
          </p:nvSpPr>
          <p:spPr>
            <a:xfrm rot="5400000">
              <a:off x="-2956657" y="2060849"/>
              <a:ext cx="511657" cy="548396"/>
            </a:xfrm>
            <a:custGeom>
              <a:avLst/>
              <a:gdLst>
                <a:gd name="connsiteX0" fmla="*/ 0 w 511657"/>
                <a:gd name="connsiteY0" fmla="*/ 548396 h 548396"/>
                <a:gd name="connsiteX1" fmla="*/ 0 w 511657"/>
                <a:gd name="connsiteY1" fmla="*/ 0 h 548396"/>
                <a:gd name="connsiteX2" fmla="*/ 511657 w 511657"/>
                <a:gd name="connsiteY2" fmla="*/ 0 h 548396"/>
                <a:gd name="connsiteX3" fmla="*/ 511657 w 511657"/>
                <a:gd name="connsiteY3" fmla="*/ 548396 h 548396"/>
                <a:gd name="connsiteX4" fmla="*/ 0 w 511657"/>
                <a:gd name="connsiteY4" fmla="*/ 548396 h 548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57" h="548396">
                  <a:moveTo>
                    <a:pt x="0" y="548396"/>
                  </a:moveTo>
                  <a:lnTo>
                    <a:pt x="0" y="0"/>
                  </a:lnTo>
                  <a:lnTo>
                    <a:pt x="511657" y="0"/>
                  </a:lnTo>
                  <a:lnTo>
                    <a:pt x="511657" y="548396"/>
                  </a:lnTo>
                  <a:lnTo>
                    <a:pt x="0" y="548396"/>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userDrawn="1"/>
          </p:nvSpPr>
          <p:spPr>
            <a:xfrm rot="5400000">
              <a:off x="-5864771" y="2709285"/>
              <a:ext cx="1407392" cy="1262015"/>
            </a:xfrm>
            <a:custGeom>
              <a:avLst/>
              <a:gdLst>
                <a:gd name="connsiteX0" fmla="*/ 0 w 1407392"/>
                <a:gd name="connsiteY0" fmla="*/ 1262015 h 1262015"/>
                <a:gd name="connsiteX1" fmla="*/ 0 w 1407392"/>
                <a:gd name="connsiteY1" fmla="*/ 0 h 1262015"/>
                <a:gd name="connsiteX2" fmla="*/ 1407392 w 1407392"/>
                <a:gd name="connsiteY2" fmla="*/ 0 h 1262015"/>
                <a:gd name="connsiteX3" fmla="*/ 1407392 w 1407392"/>
                <a:gd name="connsiteY3" fmla="*/ 779189 h 1262015"/>
                <a:gd name="connsiteX4" fmla="*/ 1342640 w 1407392"/>
                <a:gd name="connsiteY4" fmla="*/ 827610 h 1262015"/>
                <a:gd name="connsiteX5" fmla="*/ 167696 w 1407392"/>
                <a:gd name="connsiteY5" fmla="*/ 1253547 h 1262015"/>
                <a:gd name="connsiteX6" fmla="*/ 0 w 1407392"/>
                <a:gd name="connsiteY6" fmla="*/ 1262015 h 126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392" h="1262015">
                  <a:moveTo>
                    <a:pt x="0" y="1262015"/>
                  </a:moveTo>
                  <a:lnTo>
                    <a:pt x="0" y="0"/>
                  </a:lnTo>
                  <a:lnTo>
                    <a:pt x="1407392" y="0"/>
                  </a:lnTo>
                  <a:lnTo>
                    <a:pt x="1407392" y="779189"/>
                  </a:lnTo>
                  <a:lnTo>
                    <a:pt x="1342640" y="827610"/>
                  </a:lnTo>
                  <a:cubicBezTo>
                    <a:pt x="1000595" y="1058692"/>
                    <a:pt x="599970" y="1209648"/>
                    <a:pt x="167696" y="1253547"/>
                  </a:cubicBezTo>
                  <a:lnTo>
                    <a:pt x="0" y="1262015"/>
                  </a:lnTo>
                  <a:close/>
                </a:path>
              </a:pathLst>
            </a:cu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userDrawn="1"/>
          </p:nvSpPr>
          <p:spPr>
            <a:xfrm rot="5400000">
              <a:off x="-4456243" y="2608492"/>
              <a:ext cx="1407392" cy="1463601"/>
            </a:xfrm>
            <a:custGeom>
              <a:avLst/>
              <a:gdLst>
                <a:gd name="connsiteX0" fmla="*/ 0 w 1407392"/>
                <a:gd name="connsiteY0" fmla="*/ 1463601 h 1463601"/>
                <a:gd name="connsiteX1" fmla="*/ 0 w 1407392"/>
                <a:gd name="connsiteY1" fmla="*/ 0 h 1463601"/>
                <a:gd name="connsiteX2" fmla="*/ 1407392 w 1407392"/>
                <a:gd name="connsiteY2" fmla="*/ 0 h 1463601"/>
                <a:gd name="connsiteX3" fmla="*/ 1407392 w 1407392"/>
                <a:gd name="connsiteY3" fmla="*/ 1463601 h 1463601"/>
                <a:gd name="connsiteX4" fmla="*/ 0 w 1407392"/>
                <a:gd name="connsiteY4" fmla="*/ 1463601 h 146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92" h="1463601">
                  <a:moveTo>
                    <a:pt x="0" y="1463601"/>
                  </a:moveTo>
                  <a:lnTo>
                    <a:pt x="0" y="0"/>
                  </a:lnTo>
                  <a:lnTo>
                    <a:pt x="1407392" y="0"/>
                  </a:lnTo>
                  <a:lnTo>
                    <a:pt x="1407392" y="1463601"/>
                  </a:lnTo>
                  <a:lnTo>
                    <a:pt x="0" y="1463601"/>
                  </a:lnTo>
                  <a:close/>
                </a:path>
              </a:pathLst>
            </a:custGeom>
            <a:solidFill>
              <a:schemeClr val="tx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userDrawn="1"/>
          </p:nvSpPr>
          <p:spPr>
            <a:xfrm rot="5400000">
              <a:off x="-2780198" y="2441767"/>
              <a:ext cx="1407392" cy="1797050"/>
            </a:xfrm>
            <a:custGeom>
              <a:avLst/>
              <a:gdLst>
                <a:gd name="connsiteX0" fmla="*/ 0 w 1407392"/>
                <a:gd name="connsiteY0" fmla="*/ 1797050 h 1797050"/>
                <a:gd name="connsiteX1" fmla="*/ 0 w 1407392"/>
                <a:gd name="connsiteY1" fmla="*/ 0 h 1797050"/>
                <a:gd name="connsiteX2" fmla="*/ 1407392 w 1407392"/>
                <a:gd name="connsiteY2" fmla="*/ 0 h 1797050"/>
                <a:gd name="connsiteX3" fmla="*/ 1407392 w 1407392"/>
                <a:gd name="connsiteY3" fmla="*/ 1797050 h 1797050"/>
                <a:gd name="connsiteX4" fmla="*/ 0 w 1407392"/>
                <a:gd name="connsiteY4" fmla="*/ 1797050 h 179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92" h="1797050">
                  <a:moveTo>
                    <a:pt x="0" y="1797050"/>
                  </a:moveTo>
                  <a:lnTo>
                    <a:pt x="0" y="0"/>
                  </a:lnTo>
                  <a:lnTo>
                    <a:pt x="1407392" y="0"/>
                  </a:lnTo>
                  <a:lnTo>
                    <a:pt x="1407392" y="1797050"/>
                  </a:lnTo>
                  <a:lnTo>
                    <a:pt x="0" y="1797050"/>
                  </a:lnTo>
                  <a:close/>
                </a:path>
              </a:pathLst>
            </a:custGeom>
            <a:solidFill>
              <a:schemeClr val="accent3">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userDrawn="1"/>
          </p:nvSpPr>
          <p:spPr>
            <a:xfrm rot="5400000">
              <a:off x="-1593061" y="3097400"/>
              <a:ext cx="1395662" cy="474054"/>
            </a:xfrm>
            <a:custGeom>
              <a:avLst/>
              <a:gdLst>
                <a:gd name="connsiteX0" fmla="*/ 0 w 1395662"/>
                <a:gd name="connsiteY0" fmla="*/ 474054 h 474054"/>
                <a:gd name="connsiteX1" fmla="*/ 0 w 1395662"/>
                <a:gd name="connsiteY1" fmla="*/ 0 h 474054"/>
                <a:gd name="connsiteX2" fmla="*/ 167696 w 1395662"/>
                <a:gd name="connsiteY2" fmla="*/ 8468 h 474054"/>
                <a:gd name="connsiteX3" fmla="*/ 1342640 w 1395662"/>
                <a:gd name="connsiteY3" fmla="*/ 434405 h 474054"/>
                <a:gd name="connsiteX4" fmla="*/ 1395662 w 1395662"/>
                <a:gd name="connsiteY4" fmla="*/ 474054 h 474054"/>
                <a:gd name="connsiteX5" fmla="*/ 0 w 1395662"/>
                <a:gd name="connsiteY5" fmla="*/ 474054 h 4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662" h="474054">
                  <a:moveTo>
                    <a:pt x="0" y="474054"/>
                  </a:moveTo>
                  <a:lnTo>
                    <a:pt x="0" y="0"/>
                  </a:lnTo>
                  <a:lnTo>
                    <a:pt x="167696" y="8468"/>
                  </a:lnTo>
                  <a:cubicBezTo>
                    <a:pt x="599970" y="52367"/>
                    <a:pt x="1000595" y="203323"/>
                    <a:pt x="1342640" y="434405"/>
                  </a:cubicBezTo>
                  <a:lnTo>
                    <a:pt x="1395662" y="474054"/>
                  </a:lnTo>
                  <a:lnTo>
                    <a:pt x="0" y="474054"/>
                  </a:lnTo>
                  <a:close/>
                </a:path>
              </a:pathLst>
            </a:custGeom>
            <a:solidFill>
              <a:schemeClr val="accent6">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userDrawn="1"/>
          </p:nvSpPr>
          <p:spPr>
            <a:xfrm rot="5400000">
              <a:off x="-5235044" y="4049684"/>
              <a:ext cx="664952" cy="745001"/>
            </a:xfrm>
            <a:custGeom>
              <a:avLst/>
              <a:gdLst>
                <a:gd name="connsiteX0" fmla="*/ 0 w 664952"/>
                <a:gd name="connsiteY0" fmla="*/ 745001 h 745001"/>
                <a:gd name="connsiteX1" fmla="*/ 0 w 664952"/>
                <a:gd name="connsiteY1" fmla="*/ 0 h 745001"/>
                <a:gd name="connsiteX2" fmla="*/ 664952 w 664952"/>
                <a:gd name="connsiteY2" fmla="*/ 0 h 745001"/>
                <a:gd name="connsiteX3" fmla="*/ 584173 w 664952"/>
                <a:gd name="connsiteY3" fmla="*/ 132965 h 745001"/>
                <a:gd name="connsiteX4" fmla="*/ 87510 w 664952"/>
                <a:gd name="connsiteY4" fmla="*/ 679562 h 745001"/>
                <a:gd name="connsiteX5" fmla="*/ 0 w 664952"/>
                <a:gd name="connsiteY5" fmla="*/ 745001 h 74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52" h="745001">
                  <a:moveTo>
                    <a:pt x="0" y="745001"/>
                  </a:moveTo>
                  <a:lnTo>
                    <a:pt x="0" y="0"/>
                  </a:lnTo>
                  <a:lnTo>
                    <a:pt x="664952" y="0"/>
                  </a:lnTo>
                  <a:lnTo>
                    <a:pt x="584173" y="132965"/>
                  </a:lnTo>
                  <a:cubicBezTo>
                    <a:pt x="445525" y="338192"/>
                    <a:pt x="278031" y="522330"/>
                    <a:pt x="87510" y="679562"/>
                  </a:cubicBezTo>
                  <a:lnTo>
                    <a:pt x="0" y="745001"/>
                  </a:lnTo>
                  <a:close/>
                </a:path>
              </a:pathLst>
            </a:custGeom>
            <a:solidFill>
              <a:schemeClr val="bg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userDrawn="1"/>
          </p:nvSpPr>
          <p:spPr>
            <a:xfrm rot="5400000">
              <a:off x="-4264241" y="3869602"/>
              <a:ext cx="1023388" cy="1463601"/>
            </a:xfrm>
            <a:custGeom>
              <a:avLst/>
              <a:gdLst>
                <a:gd name="connsiteX0" fmla="*/ 0 w 1023388"/>
                <a:gd name="connsiteY0" fmla="*/ 1463601 h 1463601"/>
                <a:gd name="connsiteX1" fmla="*/ 0 w 1023388"/>
                <a:gd name="connsiteY1" fmla="*/ 0 h 1463601"/>
                <a:gd name="connsiteX2" fmla="*/ 1013067 w 1023388"/>
                <a:gd name="connsiteY2" fmla="*/ 0 h 1463601"/>
                <a:gd name="connsiteX3" fmla="*/ 1023388 w 1023388"/>
                <a:gd name="connsiteY3" fmla="*/ 204396 h 1463601"/>
                <a:gd name="connsiteX4" fmla="*/ 712992 w 1023388"/>
                <a:gd name="connsiteY4" fmla="*/ 1430245 h 1463601"/>
                <a:gd name="connsiteX5" fmla="*/ 692728 w 1023388"/>
                <a:gd name="connsiteY5" fmla="*/ 1463601 h 1463601"/>
                <a:gd name="connsiteX6" fmla="*/ 0 w 1023388"/>
                <a:gd name="connsiteY6" fmla="*/ 1463601 h 146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388" h="1463601">
                  <a:moveTo>
                    <a:pt x="0" y="1463601"/>
                  </a:moveTo>
                  <a:lnTo>
                    <a:pt x="0" y="0"/>
                  </a:lnTo>
                  <a:lnTo>
                    <a:pt x="1013067" y="0"/>
                  </a:lnTo>
                  <a:lnTo>
                    <a:pt x="1023388" y="204396"/>
                  </a:lnTo>
                  <a:cubicBezTo>
                    <a:pt x="1023388" y="648252"/>
                    <a:pt x="910946" y="1065845"/>
                    <a:pt x="712992" y="1430245"/>
                  </a:cubicBezTo>
                  <a:lnTo>
                    <a:pt x="692728" y="1463601"/>
                  </a:lnTo>
                  <a:lnTo>
                    <a:pt x="0" y="1463601"/>
                  </a:lnTo>
                  <a:close/>
                </a:path>
              </a:pathLst>
            </a:cu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userDrawn="1"/>
          </p:nvSpPr>
          <p:spPr>
            <a:xfrm rot="5400000">
              <a:off x="-2581881" y="3696562"/>
              <a:ext cx="1010758" cy="1797050"/>
            </a:xfrm>
            <a:custGeom>
              <a:avLst/>
              <a:gdLst>
                <a:gd name="connsiteX0" fmla="*/ 0 w 1010758"/>
                <a:gd name="connsiteY0" fmla="*/ 1797050 h 1797050"/>
                <a:gd name="connsiteX1" fmla="*/ 0 w 1010758"/>
                <a:gd name="connsiteY1" fmla="*/ 0 h 1797050"/>
                <a:gd name="connsiteX2" fmla="*/ 3691 w 1010758"/>
                <a:gd name="connsiteY2" fmla="*/ 0 h 1797050"/>
                <a:gd name="connsiteX3" fmla="*/ 87510 w 1010758"/>
                <a:gd name="connsiteY3" fmla="*/ 62679 h 1797050"/>
                <a:gd name="connsiteX4" fmla="*/ 1010110 w 1010758"/>
                <a:gd name="connsiteY4" fmla="*/ 1784220 h 1797050"/>
                <a:gd name="connsiteX5" fmla="*/ 1010758 w 1010758"/>
                <a:gd name="connsiteY5" fmla="*/ 1797050 h 1797050"/>
                <a:gd name="connsiteX6" fmla="*/ 0 w 1010758"/>
                <a:gd name="connsiteY6" fmla="*/ 1797050 h 179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758" h="1797050">
                  <a:moveTo>
                    <a:pt x="0" y="1797050"/>
                  </a:moveTo>
                  <a:lnTo>
                    <a:pt x="0" y="0"/>
                  </a:lnTo>
                  <a:lnTo>
                    <a:pt x="3691" y="0"/>
                  </a:lnTo>
                  <a:lnTo>
                    <a:pt x="87510" y="62679"/>
                  </a:lnTo>
                  <a:cubicBezTo>
                    <a:pt x="595567" y="481965"/>
                    <a:pt x="939871" y="1092582"/>
                    <a:pt x="1010110" y="1784220"/>
                  </a:cubicBezTo>
                  <a:lnTo>
                    <a:pt x="1010758" y="1797050"/>
                  </a:lnTo>
                  <a:lnTo>
                    <a:pt x="0" y="1797050"/>
                  </a:lnTo>
                  <a:close/>
                </a:path>
              </a:pathLst>
            </a:cu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Oval 116"/>
          <p:cNvSpPr/>
          <p:nvPr userDrawn="1"/>
        </p:nvSpPr>
        <p:spPr>
          <a:xfrm>
            <a:off x="1025995" y="712467"/>
            <a:ext cx="3716660" cy="371666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5895975" y="1968449"/>
            <a:ext cx="2891977" cy="1135842"/>
          </a:xfrm>
        </p:spPr>
        <p:txBody>
          <a:bodyPr anchor="t">
            <a:noAutofit/>
          </a:bodyPr>
          <a:lstStyle>
            <a:lvl1pPr algn="r">
              <a:defRPr sz="2800" b="1" cap="all">
                <a:solidFill>
                  <a:schemeClr val="tx1"/>
                </a:solidFill>
              </a:defRPr>
            </a:lvl1pPr>
          </a:lstStyle>
          <a:p>
            <a:r>
              <a:rPr lang="en-US" dirty="0"/>
              <a:t>Click to edit Master title style</a:t>
            </a:r>
          </a:p>
        </p:txBody>
      </p:sp>
      <p:sp>
        <p:nvSpPr>
          <p:cNvPr id="3" name="Text Placeholder 2"/>
          <p:cNvSpPr>
            <a:spLocks noGrp="1"/>
          </p:cNvSpPr>
          <p:nvPr userDrawn="1">
            <p:ph type="body" idx="1"/>
          </p:nvPr>
        </p:nvSpPr>
        <p:spPr>
          <a:xfrm>
            <a:off x="5895975" y="3219959"/>
            <a:ext cx="2891977" cy="933450"/>
          </a:xfrm>
        </p:spPr>
        <p:txBody>
          <a:bodyPr anchor="b"/>
          <a:lstStyle>
            <a:lvl1pPr marL="0" indent="0" algn="r">
              <a:buNone/>
              <a:defRPr sz="2000">
                <a:solidFill>
                  <a:schemeClr val="tx1"/>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7327" y="974698"/>
            <a:ext cx="2460625" cy="563562"/>
          </a:xfrm>
          <a:prstGeom prst="rect">
            <a:avLst/>
          </a:prstGeom>
        </p:spPr>
      </p:pic>
      <p:grpSp>
        <p:nvGrpSpPr>
          <p:cNvPr id="6" name="Group 5"/>
          <p:cNvGrpSpPr/>
          <p:nvPr userDrawn="1"/>
        </p:nvGrpSpPr>
        <p:grpSpPr>
          <a:xfrm>
            <a:off x="1705814" y="154623"/>
            <a:ext cx="3238940" cy="1151485"/>
            <a:chOff x="1944346" y="155577"/>
            <a:chExt cx="3238940" cy="1151485"/>
          </a:xfrm>
          <a:blipFill dpi="0" rotWithShape="1">
            <a:blip r:embed="rId3"/>
            <a:srcRect/>
            <a:stretch>
              <a:fillRect/>
            </a:stretch>
          </a:blipFill>
        </p:grpSpPr>
        <p:sp>
          <p:nvSpPr>
            <p:cNvPr id="76" name="Freeform 75"/>
            <p:cNvSpPr/>
            <p:nvPr userDrawn="1"/>
          </p:nvSpPr>
          <p:spPr>
            <a:xfrm rot="5400000">
              <a:off x="2335222" y="-235299"/>
              <a:ext cx="1151485" cy="1933237"/>
            </a:xfrm>
            <a:custGeom>
              <a:avLst/>
              <a:gdLst>
                <a:gd name="connsiteX0" fmla="*/ 0 w 1225629"/>
                <a:gd name="connsiteY0" fmla="*/ 798512 h 2057717"/>
                <a:gd name="connsiteX1" fmla="*/ 115621 w 1225629"/>
                <a:gd name="connsiteY1" fmla="*/ 33752 h 2057717"/>
                <a:gd name="connsiteX2" fmla="*/ 127974 w 1225629"/>
                <a:gd name="connsiteY2" fmla="*/ 0 h 2057717"/>
                <a:gd name="connsiteX3" fmla="*/ 1225629 w 1225629"/>
                <a:gd name="connsiteY3" fmla="*/ 0 h 2057717"/>
                <a:gd name="connsiteX4" fmla="*/ 1225629 w 1225629"/>
                <a:gd name="connsiteY4" fmla="*/ 2057717 h 2057717"/>
                <a:gd name="connsiteX5" fmla="*/ 330660 w 1225629"/>
                <a:gd name="connsiteY5" fmla="*/ 2057717 h 2057717"/>
                <a:gd name="connsiteX6" fmla="*/ 310396 w 1225629"/>
                <a:gd name="connsiteY6" fmla="*/ 2024361 h 2057717"/>
                <a:gd name="connsiteX7" fmla="*/ 0 w 1225629"/>
                <a:gd name="connsiteY7" fmla="*/ 798512 h 205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629" h="2057717">
                  <a:moveTo>
                    <a:pt x="0" y="798512"/>
                  </a:moveTo>
                  <a:cubicBezTo>
                    <a:pt x="0" y="532199"/>
                    <a:pt x="40479" y="275340"/>
                    <a:pt x="115621" y="33752"/>
                  </a:cubicBezTo>
                  <a:lnTo>
                    <a:pt x="127974" y="0"/>
                  </a:lnTo>
                  <a:lnTo>
                    <a:pt x="1225629" y="0"/>
                  </a:lnTo>
                  <a:lnTo>
                    <a:pt x="1225629" y="2057717"/>
                  </a:lnTo>
                  <a:lnTo>
                    <a:pt x="330660" y="2057717"/>
                  </a:lnTo>
                  <a:lnTo>
                    <a:pt x="310396" y="2024361"/>
                  </a:lnTo>
                  <a:cubicBezTo>
                    <a:pt x="112443" y="1659961"/>
                    <a:pt x="0" y="1242368"/>
                    <a:pt x="0" y="798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userDrawn="1"/>
          </p:nvSpPr>
          <p:spPr>
            <a:xfrm rot="5400000">
              <a:off x="4044146" y="167923"/>
              <a:ext cx="1015531" cy="1262748"/>
            </a:xfrm>
            <a:custGeom>
              <a:avLst/>
              <a:gdLst>
                <a:gd name="connsiteX0" fmla="*/ 0 w 1080921"/>
                <a:gd name="connsiteY0" fmla="*/ 1344055 h 1344055"/>
                <a:gd name="connsiteX1" fmla="*/ 57393 w 1080921"/>
                <a:gd name="connsiteY1" fmla="*/ 1187246 h 1344055"/>
                <a:gd name="connsiteX2" fmla="*/ 989152 w 1080921"/>
                <a:gd name="connsiteY2" fmla="*/ 55752 h 1344055"/>
                <a:gd name="connsiteX3" fmla="*/ 1080921 w 1080921"/>
                <a:gd name="connsiteY3" fmla="*/ 0 h 1344055"/>
                <a:gd name="connsiteX4" fmla="*/ 1080921 w 1080921"/>
                <a:gd name="connsiteY4" fmla="*/ 1344055 h 1344055"/>
                <a:gd name="connsiteX5" fmla="*/ 0 w 1080921"/>
                <a:gd name="connsiteY5" fmla="*/ 1344055 h 13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921" h="1344055">
                  <a:moveTo>
                    <a:pt x="0" y="1344055"/>
                  </a:moveTo>
                  <a:lnTo>
                    <a:pt x="57393" y="1187246"/>
                  </a:lnTo>
                  <a:cubicBezTo>
                    <a:pt x="252599" y="725726"/>
                    <a:pt x="578698" y="333049"/>
                    <a:pt x="989152" y="55752"/>
                  </a:cubicBezTo>
                  <a:lnTo>
                    <a:pt x="1080921" y="0"/>
                  </a:lnTo>
                  <a:lnTo>
                    <a:pt x="1080921" y="1344055"/>
                  </a:lnTo>
                  <a:lnTo>
                    <a:pt x="0" y="13440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Freeform 70"/>
          <p:cNvSpPr/>
          <p:nvPr userDrawn="1"/>
        </p:nvSpPr>
        <p:spPr>
          <a:xfrm rot="5400000">
            <a:off x="2038299" y="1016578"/>
            <a:ext cx="1268268" cy="1933237"/>
          </a:xfrm>
          <a:custGeom>
            <a:avLst/>
            <a:gdLst>
              <a:gd name="connsiteX0" fmla="*/ 0 w 1349931"/>
              <a:gd name="connsiteY0" fmla="*/ 2057717 h 2057717"/>
              <a:gd name="connsiteX1" fmla="*/ 0 w 1349931"/>
              <a:gd name="connsiteY1" fmla="*/ 0 h 2057717"/>
              <a:gd name="connsiteX2" fmla="*/ 792554 w 1349931"/>
              <a:gd name="connsiteY2" fmla="*/ 0 h 2057717"/>
              <a:gd name="connsiteX3" fmla="*/ 792554 w 1349931"/>
              <a:gd name="connsiteY3" fmla="*/ 594360 h 2057717"/>
              <a:gd name="connsiteX4" fmla="*/ 838274 w 1349931"/>
              <a:gd name="connsiteY4" fmla="*/ 594360 h 2057717"/>
              <a:gd name="connsiteX5" fmla="*/ 838274 w 1349931"/>
              <a:gd name="connsiteY5" fmla="*/ 594116 h 2057717"/>
              <a:gd name="connsiteX6" fmla="*/ 1349931 w 1349931"/>
              <a:gd name="connsiteY6" fmla="*/ 594116 h 2057717"/>
              <a:gd name="connsiteX7" fmla="*/ 1349931 w 1349931"/>
              <a:gd name="connsiteY7" fmla="*/ 2057717 h 2057717"/>
              <a:gd name="connsiteX8" fmla="*/ 0 w 1349931"/>
              <a:gd name="connsiteY8" fmla="*/ 2057717 h 205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9931" h="2057717">
                <a:moveTo>
                  <a:pt x="0" y="2057717"/>
                </a:moveTo>
                <a:lnTo>
                  <a:pt x="0" y="0"/>
                </a:lnTo>
                <a:lnTo>
                  <a:pt x="792554" y="0"/>
                </a:lnTo>
                <a:lnTo>
                  <a:pt x="792554" y="594360"/>
                </a:lnTo>
                <a:lnTo>
                  <a:pt x="838274" y="594360"/>
                </a:lnTo>
                <a:lnTo>
                  <a:pt x="838274" y="594116"/>
                </a:lnTo>
                <a:lnTo>
                  <a:pt x="1349931" y="594116"/>
                </a:lnTo>
                <a:lnTo>
                  <a:pt x="1349931" y="2057717"/>
                </a:lnTo>
                <a:lnTo>
                  <a:pt x="0" y="2057717"/>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3682005" y="1349062"/>
            <a:ext cx="1623014" cy="1268268"/>
            <a:chOff x="3920537" y="1350016"/>
            <a:chExt cx="1623014" cy="1268268"/>
          </a:xfrm>
          <a:blipFill>
            <a:blip r:embed="rId5"/>
            <a:stretch>
              <a:fillRect/>
            </a:stretch>
          </a:blipFill>
        </p:grpSpPr>
        <p:sp>
          <p:nvSpPr>
            <p:cNvPr id="70" name="Freeform 69"/>
            <p:cNvSpPr/>
            <p:nvPr userDrawn="1"/>
          </p:nvSpPr>
          <p:spPr>
            <a:xfrm rot="5400000">
              <a:off x="3851485" y="1419068"/>
              <a:ext cx="1268268" cy="1130164"/>
            </a:xfrm>
            <a:custGeom>
              <a:avLst/>
              <a:gdLst>
                <a:gd name="connsiteX0" fmla="*/ 0 w 1349931"/>
                <a:gd name="connsiteY0" fmla="*/ 1202934 h 1248654"/>
                <a:gd name="connsiteX1" fmla="*/ 0 w 1349931"/>
                <a:gd name="connsiteY1" fmla="*/ 0 h 1248654"/>
                <a:gd name="connsiteX2" fmla="*/ 1349931 w 1349931"/>
                <a:gd name="connsiteY2" fmla="*/ 0 h 1248654"/>
                <a:gd name="connsiteX3" fmla="*/ 1349931 w 1349931"/>
                <a:gd name="connsiteY3" fmla="*/ 1202934 h 1248654"/>
                <a:gd name="connsiteX4" fmla="*/ 838274 w 1349931"/>
                <a:gd name="connsiteY4" fmla="*/ 1202934 h 1248654"/>
                <a:gd name="connsiteX5" fmla="*/ 838274 w 1349931"/>
                <a:gd name="connsiteY5" fmla="*/ 1248654 h 1248654"/>
                <a:gd name="connsiteX6" fmla="*/ 792554 w 1349931"/>
                <a:gd name="connsiteY6" fmla="*/ 1248654 h 1248654"/>
                <a:gd name="connsiteX7" fmla="*/ 792554 w 1349931"/>
                <a:gd name="connsiteY7" fmla="*/ 1202934 h 1248654"/>
                <a:gd name="connsiteX8" fmla="*/ 0 w 1349931"/>
                <a:gd name="connsiteY8" fmla="*/ 1202934 h 1248654"/>
                <a:gd name="connsiteX0" fmla="*/ 0 w 1349931"/>
                <a:gd name="connsiteY0" fmla="*/ 1202934 h 1248654"/>
                <a:gd name="connsiteX1" fmla="*/ 0 w 1349931"/>
                <a:gd name="connsiteY1" fmla="*/ 0 h 1248654"/>
                <a:gd name="connsiteX2" fmla="*/ 1349931 w 1349931"/>
                <a:gd name="connsiteY2" fmla="*/ 0 h 1248654"/>
                <a:gd name="connsiteX3" fmla="*/ 1349931 w 1349931"/>
                <a:gd name="connsiteY3" fmla="*/ 1202934 h 1248654"/>
                <a:gd name="connsiteX4" fmla="*/ 838274 w 1349931"/>
                <a:gd name="connsiteY4" fmla="*/ 1202934 h 1248654"/>
                <a:gd name="connsiteX5" fmla="*/ 792554 w 1349931"/>
                <a:gd name="connsiteY5" fmla="*/ 1248654 h 1248654"/>
                <a:gd name="connsiteX6" fmla="*/ 792554 w 1349931"/>
                <a:gd name="connsiteY6" fmla="*/ 1202934 h 1248654"/>
                <a:gd name="connsiteX7" fmla="*/ 0 w 1349931"/>
                <a:gd name="connsiteY7" fmla="*/ 1202934 h 1248654"/>
                <a:gd name="connsiteX0" fmla="*/ 0 w 1349931"/>
                <a:gd name="connsiteY0" fmla="*/ 1202934 h 1202934"/>
                <a:gd name="connsiteX1" fmla="*/ 0 w 1349931"/>
                <a:gd name="connsiteY1" fmla="*/ 0 h 1202934"/>
                <a:gd name="connsiteX2" fmla="*/ 1349931 w 1349931"/>
                <a:gd name="connsiteY2" fmla="*/ 0 h 1202934"/>
                <a:gd name="connsiteX3" fmla="*/ 1349931 w 1349931"/>
                <a:gd name="connsiteY3" fmla="*/ 1202934 h 1202934"/>
                <a:gd name="connsiteX4" fmla="*/ 838274 w 1349931"/>
                <a:gd name="connsiteY4" fmla="*/ 1202934 h 1202934"/>
                <a:gd name="connsiteX5" fmla="*/ 792554 w 1349931"/>
                <a:gd name="connsiteY5" fmla="*/ 1202934 h 1202934"/>
                <a:gd name="connsiteX6" fmla="*/ 0 w 1349931"/>
                <a:gd name="connsiteY6" fmla="*/ 1202934 h 120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931" h="1202934">
                  <a:moveTo>
                    <a:pt x="0" y="1202934"/>
                  </a:moveTo>
                  <a:lnTo>
                    <a:pt x="0" y="0"/>
                  </a:lnTo>
                  <a:lnTo>
                    <a:pt x="1349931" y="0"/>
                  </a:lnTo>
                  <a:lnTo>
                    <a:pt x="1349931" y="1202934"/>
                  </a:lnTo>
                  <a:lnTo>
                    <a:pt x="838274" y="1202934"/>
                  </a:lnTo>
                  <a:lnTo>
                    <a:pt x="792554" y="1202934"/>
                  </a:lnTo>
                  <a:lnTo>
                    <a:pt x="0" y="1202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userDrawn="1"/>
          </p:nvSpPr>
          <p:spPr>
            <a:xfrm rot="5400000">
              <a:off x="4684469" y="1759202"/>
              <a:ext cx="1268268" cy="449896"/>
            </a:xfrm>
            <a:custGeom>
              <a:avLst/>
              <a:gdLst>
                <a:gd name="connsiteX0" fmla="*/ 0 w 1349931"/>
                <a:gd name="connsiteY0" fmla="*/ 478864 h 478864"/>
                <a:gd name="connsiteX1" fmla="*/ 0 w 1349931"/>
                <a:gd name="connsiteY1" fmla="*/ 355688 h 478864"/>
                <a:gd name="connsiteX2" fmla="*/ 74552 w 1349931"/>
                <a:gd name="connsiteY2" fmla="*/ 310396 h 478864"/>
                <a:gd name="connsiteX3" fmla="*/ 1300401 w 1349931"/>
                <a:gd name="connsiteY3" fmla="*/ 0 h 478864"/>
                <a:gd name="connsiteX4" fmla="*/ 1349931 w 1349931"/>
                <a:gd name="connsiteY4" fmla="*/ 2501 h 478864"/>
                <a:gd name="connsiteX5" fmla="*/ 1349931 w 1349931"/>
                <a:gd name="connsiteY5" fmla="*/ 478864 h 478864"/>
                <a:gd name="connsiteX6" fmla="*/ 0 w 1349931"/>
                <a:gd name="connsiteY6" fmla="*/ 478864 h 47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931" h="478864">
                  <a:moveTo>
                    <a:pt x="0" y="478864"/>
                  </a:moveTo>
                  <a:lnTo>
                    <a:pt x="0" y="355688"/>
                  </a:lnTo>
                  <a:lnTo>
                    <a:pt x="74552" y="310396"/>
                  </a:lnTo>
                  <a:cubicBezTo>
                    <a:pt x="438952" y="112442"/>
                    <a:pt x="856546" y="0"/>
                    <a:pt x="1300401" y="0"/>
                  </a:cubicBezTo>
                  <a:lnTo>
                    <a:pt x="1349931" y="2501"/>
                  </a:lnTo>
                  <a:lnTo>
                    <a:pt x="1349931" y="478864"/>
                  </a:lnTo>
                  <a:lnTo>
                    <a:pt x="0" y="47886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66"/>
          <p:cNvSpPr/>
          <p:nvPr userDrawn="1"/>
        </p:nvSpPr>
        <p:spPr>
          <a:xfrm rot="5400000">
            <a:off x="3141088" y="2119367"/>
            <a:ext cx="480705" cy="515221"/>
          </a:xfrm>
          <a:custGeom>
            <a:avLst/>
            <a:gdLst>
              <a:gd name="connsiteX0" fmla="*/ 0 w 511657"/>
              <a:gd name="connsiteY0" fmla="*/ 548396 h 548396"/>
              <a:gd name="connsiteX1" fmla="*/ 0 w 511657"/>
              <a:gd name="connsiteY1" fmla="*/ 0 h 548396"/>
              <a:gd name="connsiteX2" fmla="*/ 511657 w 511657"/>
              <a:gd name="connsiteY2" fmla="*/ 0 h 548396"/>
              <a:gd name="connsiteX3" fmla="*/ 511657 w 511657"/>
              <a:gd name="connsiteY3" fmla="*/ 548396 h 548396"/>
              <a:gd name="connsiteX4" fmla="*/ 0 w 511657"/>
              <a:gd name="connsiteY4" fmla="*/ 548396 h 548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57" h="548396">
                <a:moveTo>
                  <a:pt x="0" y="548396"/>
                </a:moveTo>
                <a:lnTo>
                  <a:pt x="0" y="0"/>
                </a:lnTo>
                <a:lnTo>
                  <a:pt x="511657" y="0"/>
                </a:lnTo>
                <a:lnTo>
                  <a:pt x="511657" y="548396"/>
                </a:lnTo>
                <a:lnTo>
                  <a:pt x="0" y="548396"/>
                </a:lnTo>
                <a:close/>
              </a:path>
            </a:pathLst>
          </a:custGeom>
          <a:blipFill dpi="0" rotWithShape="0">
            <a:blip r:embed="rId6"/>
            <a:srcRect/>
            <a:stretch>
              <a:fillRect l="-127108" t="-26112" r="-31002" b="-1319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userDrawn="1"/>
        </p:nvSpPr>
        <p:spPr>
          <a:xfrm rot="5400000">
            <a:off x="4787" y="959259"/>
            <a:ext cx="2125955" cy="1190190"/>
          </a:xfrm>
          <a:custGeom>
            <a:avLst/>
            <a:gdLst>
              <a:gd name="connsiteX0" fmla="*/ 0 w 2262844"/>
              <a:gd name="connsiteY0" fmla="*/ 0 h 1266825"/>
              <a:gd name="connsiteX1" fmla="*/ 2262844 w 2262844"/>
              <a:gd name="connsiteY1" fmla="*/ 0 h 1266825"/>
              <a:gd name="connsiteX2" fmla="*/ 2262844 w 2262844"/>
              <a:gd name="connsiteY2" fmla="*/ 1264324 h 1266825"/>
              <a:gd name="connsiteX3" fmla="*/ 2213314 w 2262844"/>
              <a:gd name="connsiteY3" fmla="*/ 1266825 h 1266825"/>
              <a:gd name="connsiteX4" fmla="*/ 80779 w 2262844"/>
              <a:gd name="connsiteY4" fmla="*/ 132965 h 1266825"/>
              <a:gd name="connsiteX5" fmla="*/ 0 w 2262844"/>
              <a:gd name="connsiteY5" fmla="*/ 0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844" h="1266825">
                <a:moveTo>
                  <a:pt x="0" y="0"/>
                </a:moveTo>
                <a:lnTo>
                  <a:pt x="2262844" y="0"/>
                </a:lnTo>
                <a:lnTo>
                  <a:pt x="2262844" y="1264324"/>
                </a:lnTo>
                <a:lnTo>
                  <a:pt x="2213314" y="1266825"/>
                </a:lnTo>
                <a:cubicBezTo>
                  <a:pt x="1325603" y="1266825"/>
                  <a:pt x="542941" y="817055"/>
                  <a:pt x="80779" y="132965"/>
                </a:cubicBezTo>
                <a:lnTo>
                  <a:pt x="0" y="0"/>
                </a:lnTo>
                <a:close/>
              </a:path>
            </a:pathLst>
          </a:custGeom>
          <a:blipFill dpi="0" rotWithShape="0">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477188" y="2660284"/>
            <a:ext cx="2603688" cy="2326686"/>
            <a:chOff x="715720" y="2661238"/>
            <a:chExt cx="2603688" cy="2326686"/>
          </a:xfrm>
          <a:blipFill>
            <a:blip r:embed="rId8"/>
            <a:stretch>
              <a:fillRect/>
            </a:stretch>
          </a:blipFill>
        </p:grpSpPr>
        <p:sp>
          <p:nvSpPr>
            <p:cNvPr id="60" name="Freeform 59"/>
            <p:cNvSpPr/>
            <p:nvPr userDrawn="1"/>
          </p:nvSpPr>
          <p:spPr>
            <a:xfrm rot="5400000">
              <a:off x="647429" y="2729530"/>
              <a:ext cx="1322253" cy="1185671"/>
            </a:xfrm>
            <a:custGeom>
              <a:avLst/>
              <a:gdLst>
                <a:gd name="connsiteX0" fmla="*/ 0 w 1407392"/>
                <a:gd name="connsiteY0" fmla="*/ 1262015 h 1262015"/>
                <a:gd name="connsiteX1" fmla="*/ 0 w 1407392"/>
                <a:gd name="connsiteY1" fmla="*/ 0 h 1262015"/>
                <a:gd name="connsiteX2" fmla="*/ 1407392 w 1407392"/>
                <a:gd name="connsiteY2" fmla="*/ 0 h 1262015"/>
                <a:gd name="connsiteX3" fmla="*/ 1407392 w 1407392"/>
                <a:gd name="connsiteY3" fmla="*/ 779189 h 1262015"/>
                <a:gd name="connsiteX4" fmla="*/ 1342640 w 1407392"/>
                <a:gd name="connsiteY4" fmla="*/ 827610 h 1262015"/>
                <a:gd name="connsiteX5" fmla="*/ 167696 w 1407392"/>
                <a:gd name="connsiteY5" fmla="*/ 1253547 h 1262015"/>
                <a:gd name="connsiteX6" fmla="*/ 0 w 1407392"/>
                <a:gd name="connsiteY6" fmla="*/ 1262015 h 126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392" h="1262015">
                  <a:moveTo>
                    <a:pt x="0" y="1262015"/>
                  </a:moveTo>
                  <a:lnTo>
                    <a:pt x="0" y="0"/>
                  </a:lnTo>
                  <a:lnTo>
                    <a:pt x="1407392" y="0"/>
                  </a:lnTo>
                  <a:lnTo>
                    <a:pt x="1407392" y="779189"/>
                  </a:lnTo>
                  <a:lnTo>
                    <a:pt x="1342640" y="827610"/>
                  </a:lnTo>
                  <a:cubicBezTo>
                    <a:pt x="1000595" y="1058692"/>
                    <a:pt x="599970" y="1209648"/>
                    <a:pt x="167696" y="1253547"/>
                  </a:cubicBezTo>
                  <a:lnTo>
                    <a:pt x="0" y="12620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userDrawn="1"/>
          </p:nvSpPr>
          <p:spPr>
            <a:xfrm rot="5400000">
              <a:off x="1970750" y="2634834"/>
              <a:ext cx="1322253" cy="1375062"/>
            </a:xfrm>
            <a:custGeom>
              <a:avLst/>
              <a:gdLst>
                <a:gd name="connsiteX0" fmla="*/ 0 w 1407392"/>
                <a:gd name="connsiteY0" fmla="*/ 1463601 h 1463601"/>
                <a:gd name="connsiteX1" fmla="*/ 0 w 1407392"/>
                <a:gd name="connsiteY1" fmla="*/ 0 h 1463601"/>
                <a:gd name="connsiteX2" fmla="*/ 1407392 w 1407392"/>
                <a:gd name="connsiteY2" fmla="*/ 0 h 1463601"/>
                <a:gd name="connsiteX3" fmla="*/ 1407392 w 1407392"/>
                <a:gd name="connsiteY3" fmla="*/ 1463601 h 1463601"/>
                <a:gd name="connsiteX4" fmla="*/ 0 w 1407392"/>
                <a:gd name="connsiteY4" fmla="*/ 1463601 h 146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92" h="1463601">
                  <a:moveTo>
                    <a:pt x="0" y="1463601"/>
                  </a:moveTo>
                  <a:lnTo>
                    <a:pt x="0" y="0"/>
                  </a:lnTo>
                  <a:lnTo>
                    <a:pt x="1407392" y="0"/>
                  </a:lnTo>
                  <a:lnTo>
                    <a:pt x="1407392" y="1463601"/>
                  </a:lnTo>
                  <a:lnTo>
                    <a:pt x="0" y="14636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userDrawn="1"/>
          </p:nvSpPr>
          <p:spPr>
            <a:xfrm rot="5400000">
              <a:off x="1239062" y="3988842"/>
              <a:ext cx="624726" cy="699933"/>
            </a:xfrm>
            <a:custGeom>
              <a:avLst/>
              <a:gdLst>
                <a:gd name="connsiteX0" fmla="*/ 0 w 664952"/>
                <a:gd name="connsiteY0" fmla="*/ 745001 h 745001"/>
                <a:gd name="connsiteX1" fmla="*/ 0 w 664952"/>
                <a:gd name="connsiteY1" fmla="*/ 0 h 745001"/>
                <a:gd name="connsiteX2" fmla="*/ 664952 w 664952"/>
                <a:gd name="connsiteY2" fmla="*/ 0 h 745001"/>
                <a:gd name="connsiteX3" fmla="*/ 584173 w 664952"/>
                <a:gd name="connsiteY3" fmla="*/ 132965 h 745001"/>
                <a:gd name="connsiteX4" fmla="*/ 87510 w 664952"/>
                <a:gd name="connsiteY4" fmla="*/ 679562 h 745001"/>
                <a:gd name="connsiteX5" fmla="*/ 0 w 664952"/>
                <a:gd name="connsiteY5" fmla="*/ 745001 h 74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52" h="745001">
                  <a:moveTo>
                    <a:pt x="0" y="745001"/>
                  </a:moveTo>
                  <a:lnTo>
                    <a:pt x="0" y="0"/>
                  </a:lnTo>
                  <a:lnTo>
                    <a:pt x="664952" y="0"/>
                  </a:lnTo>
                  <a:lnTo>
                    <a:pt x="584173" y="132965"/>
                  </a:lnTo>
                  <a:cubicBezTo>
                    <a:pt x="445525" y="338192"/>
                    <a:pt x="278031" y="522330"/>
                    <a:pt x="87510" y="679562"/>
                  </a:cubicBezTo>
                  <a:lnTo>
                    <a:pt x="0" y="7450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userDrawn="1"/>
          </p:nvSpPr>
          <p:spPr>
            <a:xfrm rot="5400000">
              <a:off x="2151137" y="3819654"/>
              <a:ext cx="961479" cy="1375062"/>
            </a:xfrm>
            <a:custGeom>
              <a:avLst/>
              <a:gdLst>
                <a:gd name="connsiteX0" fmla="*/ 0 w 1023388"/>
                <a:gd name="connsiteY0" fmla="*/ 1463601 h 1463601"/>
                <a:gd name="connsiteX1" fmla="*/ 0 w 1023388"/>
                <a:gd name="connsiteY1" fmla="*/ 0 h 1463601"/>
                <a:gd name="connsiteX2" fmla="*/ 1013067 w 1023388"/>
                <a:gd name="connsiteY2" fmla="*/ 0 h 1463601"/>
                <a:gd name="connsiteX3" fmla="*/ 1023388 w 1023388"/>
                <a:gd name="connsiteY3" fmla="*/ 204396 h 1463601"/>
                <a:gd name="connsiteX4" fmla="*/ 712992 w 1023388"/>
                <a:gd name="connsiteY4" fmla="*/ 1430245 h 1463601"/>
                <a:gd name="connsiteX5" fmla="*/ 692728 w 1023388"/>
                <a:gd name="connsiteY5" fmla="*/ 1463601 h 1463601"/>
                <a:gd name="connsiteX6" fmla="*/ 0 w 1023388"/>
                <a:gd name="connsiteY6" fmla="*/ 1463601 h 146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388" h="1463601">
                  <a:moveTo>
                    <a:pt x="0" y="1463601"/>
                  </a:moveTo>
                  <a:lnTo>
                    <a:pt x="0" y="0"/>
                  </a:lnTo>
                  <a:lnTo>
                    <a:pt x="1013067" y="0"/>
                  </a:lnTo>
                  <a:lnTo>
                    <a:pt x="1023388" y="204396"/>
                  </a:lnTo>
                  <a:cubicBezTo>
                    <a:pt x="1023388" y="648252"/>
                    <a:pt x="910946" y="1065845"/>
                    <a:pt x="712992" y="1430245"/>
                  </a:cubicBezTo>
                  <a:lnTo>
                    <a:pt x="692728" y="1463601"/>
                  </a:lnTo>
                  <a:lnTo>
                    <a:pt x="0" y="14636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userDrawn="1"/>
        </p:nvGrpSpPr>
        <p:grpSpPr>
          <a:xfrm>
            <a:off x="3123829" y="2660284"/>
            <a:ext cx="2176670" cy="2314820"/>
            <a:chOff x="3362361" y="2661238"/>
            <a:chExt cx="2176670" cy="2314820"/>
          </a:xfrm>
          <a:blipFill>
            <a:blip r:embed="rId9"/>
            <a:stretch>
              <a:fillRect/>
            </a:stretch>
          </a:blipFill>
        </p:grpSpPr>
        <p:sp>
          <p:nvSpPr>
            <p:cNvPr id="58" name="Freeform 57"/>
            <p:cNvSpPr/>
            <p:nvPr userDrawn="1"/>
          </p:nvSpPr>
          <p:spPr>
            <a:xfrm rot="5400000">
              <a:off x="3545404" y="2478195"/>
              <a:ext cx="1322253" cy="1688339"/>
            </a:xfrm>
            <a:custGeom>
              <a:avLst/>
              <a:gdLst>
                <a:gd name="connsiteX0" fmla="*/ 0 w 1407392"/>
                <a:gd name="connsiteY0" fmla="*/ 1797050 h 1797050"/>
                <a:gd name="connsiteX1" fmla="*/ 0 w 1407392"/>
                <a:gd name="connsiteY1" fmla="*/ 0 h 1797050"/>
                <a:gd name="connsiteX2" fmla="*/ 1407392 w 1407392"/>
                <a:gd name="connsiteY2" fmla="*/ 0 h 1797050"/>
                <a:gd name="connsiteX3" fmla="*/ 1407392 w 1407392"/>
                <a:gd name="connsiteY3" fmla="*/ 1797050 h 1797050"/>
                <a:gd name="connsiteX4" fmla="*/ 0 w 1407392"/>
                <a:gd name="connsiteY4" fmla="*/ 1797050 h 179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92" h="1797050">
                  <a:moveTo>
                    <a:pt x="0" y="1797050"/>
                  </a:moveTo>
                  <a:lnTo>
                    <a:pt x="0" y="0"/>
                  </a:lnTo>
                  <a:lnTo>
                    <a:pt x="1407392" y="0"/>
                  </a:lnTo>
                  <a:lnTo>
                    <a:pt x="1407392" y="1797050"/>
                  </a:lnTo>
                  <a:lnTo>
                    <a:pt x="0" y="17970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userDrawn="1"/>
          </p:nvSpPr>
          <p:spPr>
            <a:xfrm rot="5400000">
              <a:off x="4660727" y="3094166"/>
              <a:ext cx="1311232" cy="445377"/>
            </a:xfrm>
            <a:custGeom>
              <a:avLst/>
              <a:gdLst>
                <a:gd name="connsiteX0" fmla="*/ 0 w 1395662"/>
                <a:gd name="connsiteY0" fmla="*/ 474054 h 474054"/>
                <a:gd name="connsiteX1" fmla="*/ 0 w 1395662"/>
                <a:gd name="connsiteY1" fmla="*/ 0 h 474054"/>
                <a:gd name="connsiteX2" fmla="*/ 167696 w 1395662"/>
                <a:gd name="connsiteY2" fmla="*/ 8468 h 474054"/>
                <a:gd name="connsiteX3" fmla="*/ 1342640 w 1395662"/>
                <a:gd name="connsiteY3" fmla="*/ 434405 h 474054"/>
                <a:gd name="connsiteX4" fmla="*/ 1395662 w 1395662"/>
                <a:gd name="connsiteY4" fmla="*/ 474054 h 474054"/>
                <a:gd name="connsiteX5" fmla="*/ 0 w 1395662"/>
                <a:gd name="connsiteY5" fmla="*/ 474054 h 4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662" h="474054">
                  <a:moveTo>
                    <a:pt x="0" y="474054"/>
                  </a:moveTo>
                  <a:lnTo>
                    <a:pt x="0" y="0"/>
                  </a:lnTo>
                  <a:lnTo>
                    <a:pt x="167696" y="8468"/>
                  </a:lnTo>
                  <a:cubicBezTo>
                    <a:pt x="599970" y="52367"/>
                    <a:pt x="1000595" y="203323"/>
                    <a:pt x="1342640" y="434405"/>
                  </a:cubicBezTo>
                  <a:lnTo>
                    <a:pt x="1395662" y="474054"/>
                  </a:lnTo>
                  <a:lnTo>
                    <a:pt x="0" y="47405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userDrawn="1"/>
          </p:nvSpPr>
          <p:spPr>
            <a:xfrm rot="5400000">
              <a:off x="3731724" y="3657082"/>
              <a:ext cx="949613" cy="1688339"/>
            </a:xfrm>
            <a:custGeom>
              <a:avLst/>
              <a:gdLst>
                <a:gd name="connsiteX0" fmla="*/ 0 w 1010758"/>
                <a:gd name="connsiteY0" fmla="*/ 1797050 h 1797050"/>
                <a:gd name="connsiteX1" fmla="*/ 0 w 1010758"/>
                <a:gd name="connsiteY1" fmla="*/ 0 h 1797050"/>
                <a:gd name="connsiteX2" fmla="*/ 3691 w 1010758"/>
                <a:gd name="connsiteY2" fmla="*/ 0 h 1797050"/>
                <a:gd name="connsiteX3" fmla="*/ 87510 w 1010758"/>
                <a:gd name="connsiteY3" fmla="*/ 62679 h 1797050"/>
                <a:gd name="connsiteX4" fmla="*/ 1010110 w 1010758"/>
                <a:gd name="connsiteY4" fmla="*/ 1784220 h 1797050"/>
                <a:gd name="connsiteX5" fmla="*/ 1010758 w 1010758"/>
                <a:gd name="connsiteY5" fmla="*/ 1797050 h 1797050"/>
                <a:gd name="connsiteX6" fmla="*/ 0 w 1010758"/>
                <a:gd name="connsiteY6" fmla="*/ 1797050 h 179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758" h="1797050">
                  <a:moveTo>
                    <a:pt x="0" y="1797050"/>
                  </a:moveTo>
                  <a:lnTo>
                    <a:pt x="0" y="0"/>
                  </a:lnTo>
                  <a:lnTo>
                    <a:pt x="3691" y="0"/>
                  </a:lnTo>
                  <a:lnTo>
                    <a:pt x="87510" y="62679"/>
                  </a:lnTo>
                  <a:cubicBezTo>
                    <a:pt x="595567" y="481965"/>
                    <a:pt x="939871" y="1092582"/>
                    <a:pt x="1010110" y="1784220"/>
                  </a:cubicBezTo>
                  <a:lnTo>
                    <a:pt x="1010758" y="1797050"/>
                  </a:lnTo>
                  <a:lnTo>
                    <a:pt x="0" y="17970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Freeform 125"/>
          <p:cNvSpPr/>
          <p:nvPr userDrawn="1"/>
        </p:nvSpPr>
        <p:spPr>
          <a:xfrm>
            <a:off x="206457" y="30515"/>
            <a:ext cx="5220434" cy="5082470"/>
          </a:xfrm>
          <a:custGeom>
            <a:avLst/>
            <a:gdLst>
              <a:gd name="connsiteX0" fmla="*/ 5062600 w 5220434"/>
              <a:gd name="connsiteY0" fmla="*/ 3325375 h 5082470"/>
              <a:gd name="connsiteX1" fmla="*/ 5220434 w 5220434"/>
              <a:gd name="connsiteY1" fmla="*/ 3377337 h 5082470"/>
              <a:gd name="connsiteX2" fmla="*/ 5145296 w 5220434"/>
              <a:gd name="connsiteY2" fmla="*/ 3582629 h 5082470"/>
              <a:gd name="connsiteX3" fmla="*/ 3659776 w 5220434"/>
              <a:gd name="connsiteY3" fmla="*/ 5032405 h 5082470"/>
              <a:gd name="connsiteX4" fmla="*/ 3517602 w 5220434"/>
              <a:gd name="connsiteY4" fmla="*/ 5082470 h 5082470"/>
              <a:gd name="connsiteX5" fmla="*/ 3465474 w 5220434"/>
              <a:gd name="connsiteY5" fmla="*/ 4924659 h 5082470"/>
              <a:gd name="connsiteX6" fmla="*/ 3598821 w 5220434"/>
              <a:gd name="connsiteY6" fmla="*/ 4877702 h 5082470"/>
              <a:gd name="connsiteX7" fmla="*/ 4992126 w 5220434"/>
              <a:gd name="connsiteY7" fmla="*/ 3517924 h 5082470"/>
              <a:gd name="connsiteX8" fmla="*/ 1020591 w 5220434"/>
              <a:gd name="connsiteY8" fmla="*/ 439439 h 5082470"/>
              <a:gd name="connsiteX9" fmla="*/ 1123469 w 5220434"/>
              <a:gd name="connsiteY9" fmla="*/ 569853 h 5082470"/>
              <a:gd name="connsiteX10" fmla="*/ 1080235 w 5220434"/>
              <a:gd name="connsiteY10" fmla="*/ 602183 h 5082470"/>
              <a:gd name="connsiteX11" fmla="*/ 166234 w 5220434"/>
              <a:gd name="connsiteY11" fmla="*/ 2540282 h 5082470"/>
              <a:gd name="connsiteX12" fmla="*/ 1273590 w 5220434"/>
              <a:gd name="connsiteY12" fmla="*/ 4622969 h 5082470"/>
              <a:gd name="connsiteX13" fmla="*/ 1450835 w 5220434"/>
              <a:gd name="connsiteY13" fmla="*/ 4730648 h 5082470"/>
              <a:gd name="connsiteX14" fmla="*/ 1369623 w 5220434"/>
              <a:gd name="connsiteY14" fmla="*/ 4875619 h 5082470"/>
              <a:gd name="connsiteX15" fmla="*/ 1180646 w 5220434"/>
              <a:gd name="connsiteY15" fmla="*/ 4760813 h 5082470"/>
              <a:gd name="connsiteX16" fmla="*/ 0 w 5220434"/>
              <a:gd name="connsiteY16" fmla="*/ 2540282 h 5082470"/>
              <a:gd name="connsiteX17" fmla="*/ 974495 w 5220434"/>
              <a:gd name="connsiteY17" fmla="*/ 473909 h 5082470"/>
              <a:gd name="connsiteX18" fmla="*/ 3521163 w 5220434"/>
              <a:gd name="connsiteY18" fmla="*/ 0 h 5082470"/>
              <a:gd name="connsiteX19" fmla="*/ 3720215 w 5220434"/>
              <a:gd name="connsiteY19" fmla="*/ 72854 h 5082470"/>
              <a:gd name="connsiteX20" fmla="*/ 4898398 w 5220434"/>
              <a:gd name="connsiteY20" fmla="*/ 1043061 h 5082470"/>
              <a:gd name="connsiteX21" fmla="*/ 4928610 w 5220434"/>
              <a:gd name="connsiteY21" fmla="*/ 1091463 h 5082470"/>
              <a:gd name="connsiteX22" fmla="*/ 4788892 w 5220434"/>
              <a:gd name="connsiteY22" fmla="*/ 1181400 h 5082470"/>
              <a:gd name="connsiteX23" fmla="*/ 4760555 w 5220434"/>
              <a:gd name="connsiteY23" fmla="*/ 1136003 h 5082470"/>
              <a:gd name="connsiteX24" fmla="*/ 3655510 w 5220434"/>
              <a:gd name="connsiteY24" fmla="*/ 226024 h 5082470"/>
              <a:gd name="connsiteX25" fmla="*/ 3468814 w 5220434"/>
              <a:gd name="connsiteY25" fmla="*/ 157693 h 50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20434" h="5082470">
                <a:moveTo>
                  <a:pt x="5062600" y="3325375"/>
                </a:moveTo>
                <a:lnTo>
                  <a:pt x="5220434" y="3377337"/>
                </a:lnTo>
                <a:lnTo>
                  <a:pt x="5145296" y="3582629"/>
                </a:lnTo>
                <a:cubicBezTo>
                  <a:pt x="4865812" y="4243405"/>
                  <a:pt x="4328649" y="4768653"/>
                  <a:pt x="3659776" y="5032405"/>
                </a:cubicBezTo>
                <a:lnTo>
                  <a:pt x="3517602" y="5082470"/>
                </a:lnTo>
                <a:lnTo>
                  <a:pt x="3465474" y="4924659"/>
                </a:lnTo>
                <a:lnTo>
                  <a:pt x="3598821" y="4877702"/>
                </a:lnTo>
                <a:cubicBezTo>
                  <a:pt x="4226173" y="4630323"/>
                  <a:pt x="4729991" y="4137680"/>
                  <a:pt x="4992126" y="3517924"/>
                </a:cubicBezTo>
                <a:close/>
                <a:moveTo>
                  <a:pt x="1020591" y="439439"/>
                </a:moveTo>
                <a:lnTo>
                  <a:pt x="1123469" y="569853"/>
                </a:lnTo>
                <a:lnTo>
                  <a:pt x="1080235" y="602183"/>
                </a:lnTo>
                <a:cubicBezTo>
                  <a:pt x="522032" y="1062854"/>
                  <a:pt x="166234" y="1760017"/>
                  <a:pt x="166234" y="2540282"/>
                </a:cubicBezTo>
                <a:cubicBezTo>
                  <a:pt x="166234" y="3407243"/>
                  <a:pt x="605491" y="4171610"/>
                  <a:pt x="1273590" y="4622969"/>
                </a:cubicBezTo>
                <a:lnTo>
                  <a:pt x="1450835" y="4730648"/>
                </a:lnTo>
                <a:lnTo>
                  <a:pt x="1369623" y="4875619"/>
                </a:lnTo>
                <a:lnTo>
                  <a:pt x="1180646" y="4760813"/>
                </a:lnTo>
                <a:cubicBezTo>
                  <a:pt x="468329" y="4279580"/>
                  <a:pt x="0" y="3464623"/>
                  <a:pt x="0" y="2540282"/>
                </a:cubicBezTo>
                <a:cubicBezTo>
                  <a:pt x="0" y="1708375"/>
                  <a:pt x="379347" y="965069"/>
                  <a:pt x="974495" y="473909"/>
                </a:cubicBezTo>
                <a:close/>
                <a:moveTo>
                  <a:pt x="3521163" y="0"/>
                </a:moveTo>
                <a:lnTo>
                  <a:pt x="3720215" y="72854"/>
                </a:lnTo>
                <a:cubicBezTo>
                  <a:pt x="4200779" y="276116"/>
                  <a:pt x="4609659" y="615670"/>
                  <a:pt x="4898398" y="1043061"/>
                </a:cubicBezTo>
                <a:lnTo>
                  <a:pt x="4928610" y="1091463"/>
                </a:lnTo>
                <a:lnTo>
                  <a:pt x="4788892" y="1181400"/>
                </a:lnTo>
                <a:lnTo>
                  <a:pt x="4760555" y="1136003"/>
                </a:lnTo>
                <a:cubicBezTo>
                  <a:pt x="4489740" y="735144"/>
                  <a:pt x="4106242" y="416668"/>
                  <a:pt x="3655510" y="226024"/>
                </a:cubicBezTo>
                <a:lnTo>
                  <a:pt x="3468814" y="15769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Arc 126"/>
          <p:cNvSpPr/>
          <p:nvPr userDrawn="1"/>
        </p:nvSpPr>
        <p:spPr>
          <a:xfrm>
            <a:off x="177295" y="-67629"/>
            <a:ext cx="5278758" cy="5278758"/>
          </a:xfrm>
          <a:prstGeom prst="arc">
            <a:avLst>
              <a:gd name="adj1" fmla="val 19906705"/>
              <a:gd name="adj2" fmla="val 804477"/>
            </a:avLst>
          </a:pr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Arc 127"/>
          <p:cNvSpPr/>
          <p:nvPr userDrawn="1"/>
        </p:nvSpPr>
        <p:spPr>
          <a:xfrm>
            <a:off x="275439" y="30515"/>
            <a:ext cx="5082470" cy="5082470"/>
          </a:xfrm>
          <a:prstGeom prst="arc">
            <a:avLst>
              <a:gd name="adj1" fmla="val 14114539"/>
              <a:gd name="adj2" fmla="val 15175794"/>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Arc 128"/>
          <p:cNvSpPr/>
          <p:nvPr userDrawn="1"/>
        </p:nvSpPr>
        <p:spPr>
          <a:xfrm>
            <a:off x="75793" y="-169131"/>
            <a:ext cx="5481762" cy="5481762"/>
          </a:xfrm>
          <a:prstGeom prst="arc">
            <a:avLst>
              <a:gd name="adj1" fmla="val 6912854"/>
              <a:gd name="adj2" fmla="val 10252763"/>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Arc 129"/>
          <p:cNvSpPr/>
          <p:nvPr userDrawn="1"/>
        </p:nvSpPr>
        <p:spPr>
          <a:xfrm>
            <a:off x="4480" y="-240444"/>
            <a:ext cx="5624388" cy="5624388"/>
          </a:xfrm>
          <a:prstGeom prst="arc">
            <a:avLst>
              <a:gd name="adj1" fmla="val 18250690"/>
              <a:gd name="adj2" fmla="val 2419469"/>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025417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7" name="Slide Number Placeholder 6"/>
          <p:cNvSpPr>
            <a:spLocks noGrp="1"/>
          </p:cNvSpPr>
          <p:nvPr>
            <p:ph type="sldNum" sz="quarter" idx="12"/>
          </p:nvPr>
        </p:nvSpPr>
        <p:spPr/>
        <p:txBody>
          <a:bodyPr/>
          <a:lstStyle/>
          <a:p>
            <a:pPr defTabSz="914355">
              <a:defRPr/>
            </a:pPr>
            <a:fld id="{43E39B12-56DE-4700-A2CE-5EA0C4B79B9F}" type="slidenum">
              <a:rPr lang="en-US" smtClean="0">
                <a:solidFill>
                  <a:prstClr val="black"/>
                </a:solidFill>
                <a:latin typeface="Perpetua"/>
              </a:rPr>
              <a:pPr defTabSz="914355">
                <a:defRPr/>
              </a:pPr>
              <a:t>‹#›</a:t>
            </a:fld>
            <a:endParaRPr lang="en-US">
              <a:solidFill>
                <a:prstClr val="black"/>
              </a:solidFill>
              <a:latin typeface="Perpetua"/>
            </a:endParaRPr>
          </a:p>
        </p:txBody>
      </p:sp>
    </p:spTree>
    <p:extLst>
      <p:ext uri="{BB962C8B-B14F-4D97-AF65-F5344CB8AC3E}">
        <p14:creationId xmlns:p14="http://schemas.microsoft.com/office/powerpoint/2010/main" val="141505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9" name="Slide Number Placeholder 8"/>
          <p:cNvSpPr>
            <a:spLocks noGrp="1"/>
          </p:cNvSpPr>
          <p:nvPr>
            <p:ph type="sldNum" sz="quarter" idx="12"/>
          </p:nvPr>
        </p:nvSpPr>
        <p:spPr/>
        <p:txBody>
          <a:bodyPr/>
          <a:lstStyle/>
          <a:p>
            <a:pPr defTabSz="914355">
              <a:defRPr/>
            </a:pPr>
            <a:fld id="{43E39B12-56DE-4700-A2CE-5EA0C4B79B9F}" type="slidenum">
              <a:rPr lang="en-US" smtClean="0">
                <a:solidFill>
                  <a:prstClr val="black"/>
                </a:solidFill>
                <a:latin typeface="Perpetua"/>
              </a:rPr>
              <a:pPr defTabSz="914355">
                <a:defRPr/>
              </a:pPr>
              <a:t>‹#›</a:t>
            </a:fld>
            <a:endParaRPr lang="en-US">
              <a:solidFill>
                <a:prstClr val="black"/>
              </a:solidFill>
              <a:latin typeface="Perpetua"/>
            </a:endParaRPr>
          </a:p>
        </p:txBody>
      </p:sp>
      <p:sp>
        <p:nvSpPr>
          <p:cNvPr id="10" name="Freeform 9"/>
          <p:cNvSpPr/>
          <p:nvPr userDrawn="1"/>
        </p:nvSpPr>
        <p:spPr>
          <a:xfrm>
            <a:off x="457202" y="2929841"/>
            <a:ext cx="495401" cy="1664782"/>
          </a:xfrm>
          <a:custGeom>
            <a:avLst/>
            <a:gdLst>
              <a:gd name="connsiteX0" fmla="*/ 7383 w 495401"/>
              <a:gd name="connsiteY0" fmla="*/ 67749 h 1664782"/>
              <a:gd name="connsiteX1" fmla="*/ 10249 w 495401"/>
              <a:gd name="connsiteY1" fmla="*/ 70984 h 1664782"/>
              <a:gd name="connsiteX2" fmla="*/ 247699 w 495401"/>
              <a:gd name="connsiteY2" fmla="*/ 110429 h 1664782"/>
              <a:gd name="connsiteX3" fmla="*/ 485148 w 495401"/>
              <a:gd name="connsiteY3" fmla="*/ 70984 h 1664782"/>
              <a:gd name="connsiteX4" fmla="*/ 488004 w 495401"/>
              <a:gd name="connsiteY4" fmla="*/ 67761 h 1664782"/>
              <a:gd name="connsiteX5" fmla="*/ 475936 w 495401"/>
              <a:gd name="connsiteY5" fmla="*/ 75865 h 1664782"/>
              <a:gd name="connsiteX6" fmla="*/ 247702 w 495401"/>
              <a:gd name="connsiteY6" fmla="*/ 107402 h 1664782"/>
              <a:gd name="connsiteX7" fmla="*/ 19469 w 495401"/>
              <a:gd name="connsiteY7" fmla="*/ 75865 h 1664782"/>
              <a:gd name="connsiteX8" fmla="*/ 495159 w 495401"/>
              <a:gd name="connsiteY8" fmla="*/ 56267 h 1664782"/>
              <a:gd name="connsiteX9" fmla="*/ 491519 w 495401"/>
              <a:gd name="connsiteY9" fmla="*/ 63793 h 1664782"/>
              <a:gd name="connsiteX10" fmla="*/ 494118 w 495401"/>
              <a:gd name="connsiteY10" fmla="*/ 60860 h 1664782"/>
              <a:gd name="connsiteX11" fmla="*/ 232 w 495401"/>
              <a:gd name="connsiteY11" fmla="*/ 56239 h 1664782"/>
              <a:gd name="connsiteX12" fmla="*/ 1279 w 495401"/>
              <a:gd name="connsiteY12" fmla="*/ 60860 h 1664782"/>
              <a:gd name="connsiteX13" fmla="*/ 3893 w 495401"/>
              <a:gd name="connsiteY13" fmla="*/ 63810 h 1664782"/>
              <a:gd name="connsiteX14" fmla="*/ 495142 w 495401"/>
              <a:gd name="connsiteY14" fmla="*/ 54086 h 1664782"/>
              <a:gd name="connsiteX15" fmla="*/ 495397 w 495401"/>
              <a:gd name="connsiteY15" fmla="*/ 54495 h 1664782"/>
              <a:gd name="connsiteX16" fmla="*/ 495397 w 495401"/>
              <a:gd name="connsiteY16" fmla="*/ 55214 h 1664782"/>
              <a:gd name="connsiteX17" fmla="*/ 256 w 495401"/>
              <a:gd name="connsiteY17" fmla="*/ 54086 h 1664782"/>
              <a:gd name="connsiteX18" fmla="*/ 0 w 495401"/>
              <a:gd name="connsiteY18" fmla="*/ 55213 h 1664782"/>
              <a:gd name="connsiteX19" fmla="*/ 0 w 495401"/>
              <a:gd name="connsiteY19" fmla="*/ 54495 h 1664782"/>
              <a:gd name="connsiteX20" fmla="*/ 247699 w 495401"/>
              <a:gd name="connsiteY20" fmla="*/ 0 h 1664782"/>
              <a:gd name="connsiteX21" fmla="*/ 494118 w 495401"/>
              <a:gd name="connsiteY21" fmla="*/ 49569 h 1664782"/>
              <a:gd name="connsiteX22" fmla="*/ 495142 w 495401"/>
              <a:gd name="connsiteY22" fmla="*/ 54086 h 1664782"/>
              <a:gd name="connsiteX23" fmla="*/ 494118 w 495401"/>
              <a:gd name="connsiteY23" fmla="*/ 52451 h 1664782"/>
              <a:gd name="connsiteX24" fmla="*/ 493719 w 495401"/>
              <a:gd name="connsiteY24" fmla="*/ 52288 h 1664782"/>
              <a:gd name="connsiteX25" fmla="*/ 495313 w 495401"/>
              <a:gd name="connsiteY25" fmla="*/ 55585 h 1664782"/>
              <a:gd name="connsiteX26" fmla="*/ 495397 w 495401"/>
              <a:gd name="connsiteY26" fmla="*/ 55215 h 1664782"/>
              <a:gd name="connsiteX27" fmla="*/ 495397 w 495401"/>
              <a:gd name="connsiteY27" fmla="*/ 55758 h 1664782"/>
              <a:gd name="connsiteX28" fmla="*/ 495401 w 495401"/>
              <a:gd name="connsiteY28" fmla="*/ 55766 h 1664782"/>
              <a:gd name="connsiteX29" fmla="*/ 495397 w 495401"/>
              <a:gd name="connsiteY29" fmla="*/ 55774 h 1664782"/>
              <a:gd name="connsiteX30" fmla="*/ 495397 w 495401"/>
              <a:gd name="connsiteY30" fmla="*/ 174411 h 1664782"/>
              <a:gd name="connsiteX31" fmla="*/ 494260 w 495401"/>
              <a:gd name="connsiteY31" fmla="*/ 176227 h 1664782"/>
              <a:gd name="connsiteX32" fmla="*/ 495397 w 495401"/>
              <a:gd name="connsiteY32" fmla="*/ 176227 h 1664782"/>
              <a:gd name="connsiteX33" fmla="*/ 448388 w 495401"/>
              <a:gd name="connsiteY33" fmla="*/ 355269 h 1664782"/>
              <a:gd name="connsiteX34" fmla="*/ 447498 w 495401"/>
              <a:gd name="connsiteY34" fmla="*/ 849622 h 1664782"/>
              <a:gd name="connsiteX35" fmla="*/ 448280 w 495401"/>
              <a:gd name="connsiteY35" fmla="*/ 849622 h 1664782"/>
              <a:gd name="connsiteX36" fmla="*/ 447388 w 495401"/>
              <a:gd name="connsiteY36" fmla="*/ 1576702 h 1664782"/>
              <a:gd name="connsiteX37" fmla="*/ 445468 w 495401"/>
              <a:gd name="connsiteY37" fmla="*/ 1576702 h 1664782"/>
              <a:gd name="connsiteX38" fmla="*/ 442250 w 495401"/>
              <a:gd name="connsiteY38" fmla="*/ 1591446 h 1664782"/>
              <a:gd name="connsiteX39" fmla="*/ 247415 w 495401"/>
              <a:gd name="connsiteY39" fmla="*/ 1664782 h 1664782"/>
              <a:gd name="connsiteX40" fmla="*/ 52580 w 495401"/>
              <a:gd name="connsiteY40" fmla="*/ 1591446 h 1664782"/>
              <a:gd name="connsiteX41" fmla="*/ 49362 w 495401"/>
              <a:gd name="connsiteY41" fmla="*/ 1576702 h 1664782"/>
              <a:gd name="connsiteX42" fmla="*/ 48013 w 495401"/>
              <a:gd name="connsiteY42" fmla="*/ 1576702 h 1664782"/>
              <a:gd name="connsiteX43" fmla="*/ 47116 w 495401"/>
              <a:gd name="connsiteY43" fmla="*/ 849622 h 1664782"/>
              <a:gd name="connsiteX44" fmla="*/ 47896 w 495401"/>
              <a:gd name="connsiteY44" fmla="*/ 849622 h 1664782"/>
              <a:gd name="connsiteX45" fmla="*/ 47001 w 495401"/>
              <a:gd name="connsiteY45" fmla="*/ 355239 h 1664782"/>
              <a:gd name="connsiteX46" fmla="*/ 0 w 495401"/>
              <a:gd name="connsiteY46" fmla="*/ 176227 h 1664782"/>
              <a:gd name="connsiteX47" fmla="*/ 1137 w 495401"/>
              <a:gd name="connsiteY47" fmla="*/ 176227 h 1664782"/>
              <a:gd name="connsiteX48" fmla="*/ 0 w 495401"/>
              <a:gd name="connsiteY48" fmla="*/ 174411 h 1664782"/>
              <a:gd name="connsiteX49" fmla="*/ 0 w 495401"/>
              <a:gd name="connsiteY49" fmla="*/ 55216 h 1664782"/>
              <a:gd name="connsiteX50" fmla="*/ 86 w 495401"/>
              <a:gd name="connsiteY50" fmla="*/ 55595 h 1664782"/>
              <a:gd name="connsiteX51" fmla="*/ 1687 w 495401"/>
              <a:gd name="connsiteY51" fmla="*/ 52285 h 1664782"/>
              <a:gd name="connsiteX52" fmla="*/ 1279 w 495401"/>
              <a:gd name="connsiteY52" fmla="*/ 52451 h 1664782"/>
              <a:gd name="connsiteX53" fmla="*/ 256 w 495401"/>
              <a:gd name="connsiteY53" fmla="*/ 54086 h 1664782"/>
              <a:gd name="connsiteX54" fmla="*/ 1279 w 495401"/>
              <a:gd name="connsiteY54" fmla="*/ 49569 h 1664782"/>
              <a:gd name="connsiteX55" fmla="*/ 247699 w 495401"/>
              <a:gd name="connsiteY55" fmla="*/ 0 h 166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95401" h="1664782">
                <a:moveTo>
                  <a:pt x="7383" y="67749"/>
                </a:moveTo>
                <a:lnTo>
                  <a:pt x="10249" y="70984"/>
                </a:lnTo>
                <a:cubicBezTo>
                  <a:pt x="40691" y="93794"/>
                  <a:pt x="135480" y="110429"/>
                  <a:pt x="247699" y="110429"/>
                </a:cubicBezTo>
                <a:cubicBezTo>
                  <a:pt x="359918" y="110429"/>
                  <a:pt x="454706" y="93794"/>
                  <a:pt x="485148" y="70984"/>
                </a:cubicBezTo>
                <a:lnTo>
                  <a:pt x="488004" y="67761"/>
                </a:lnTo>
                <a:lnTo>
                  <a:pt x="475936" y="75865"/>
                </a:lnTo>
                <a:cubicBezTo>
                  <a:pt x="438333" y="94398"/>
                  <a:pt x="350302" y="107402"/>
                  <a:pt x="247702" y="107402"/>
                </a:cubicBezTo>
                <a:cubicBezTo>
                  <a:pt x="145102" y="107402"/>
                  <a:pt x="57071" y="94398"/>
                  <a:pt x="19469" y="75865"/>
                </a:cubicBezTo>
                <a:close/>
                <a:moveTo>
                  <a:pt x="495159" y="56267"/>
                </a:moveTo>
                <a:lnTo>
                  <a:pt x="491519" y="63793"/>
                </a:lnTo>
                <a:lnTo>
                  <a:pt x="494118" y="60860"/>
                </a:lnTo>
                <a:close/>
                <a:moveTo>
                  <a:pt x="232" y="56239"/>
                </a:moveTo>
                <a:lnTo>
                  <a:pt x="1279" y="60860"/>
                </a:lnTo>
                <a:lnTo>
                  <a:pt x="3893" y="63810"/>
                </a:lnTo>
                <a:close/>
                <a:moveTo>
                  <a:pt x="495142" y="54086"/>
                </a:moveTo>
                <a:lnTo>
                  <a:pt x="495397" y="54495"/>
                </a:lnTo>
                <a:lnTo>
                  <a:pt x="495397" y="55214"/>
                </a:lnTo>
                <a:close/>
                <a:moveTo>
                  <a:pt x="256" y="54086"/>
                </a:moveTo>
                <a:lnTo>
                  <a:pt x="0" y="55213"/>
                </a:lnTo>
                <a:lnTo>
                  <a:pt x="0" y="54495"/>
                </a:lnTo>
                <a:close/>
                <a:moveTo>
                  <a:pt x="247699" y="0"/>
                </a:moveTo>
                <a:cubicBezTo>
                  <a:pt x="375949" y="0"/>
                  <a:pt x="481433" y="21727"/>
                  <a:pt x="494118" y="49569"/>
                </a:cubicBezTo>
                <a:lnTo>
                  <a:pt x="495142" y="54086"/>
                </a:lnTo>
                <a:lnTo>
                  <a:pt x="494118" y="52451"/>
                </a:lnTo>
                <a:lnTo>
                  <a:pt x="493719" y="52288"/>
                </a:lnTo>
                <a:lnTo>
                  <a:pt x="495313" y="55585"/>
                </a:lnTo>
                <a:lnTo>
                  <a:pt x="495397" y="55215"/>
                </a:lnTo>
                <a:lnTo>
                  <a:pt x="495397" y="55758"/>
                </a:lnTo>
                <a:lnTo>
                  <a:pt x="495401" y="55766"/>
                </a:lnTo>
                <a:lnTo>
                  <a:pt x="495397" y="55774"/>
                </a:lnTo>
                <a:lnTo>
                  <a:pt x="495397" y="174411"/>
                </a:lnTo>
                <a:lnTo>
                  <a:pt x="494260" y="176227"/>
                </a:lnTo>
                <a:lnTo>
                  <a:pt x="495397" y="176227"/>
                </a:lnTo>
                <a:lnTo>
                  <a:pt x="448388" y="355269"/>
                </a:lnTo>
                <a:lnTo>
                  <a:pt x="447498" y="849622"/>
                </a:lnTo>
                <a:lnTo>
                  <a:pt x="448280" y="849622"/>
                </a:lnTo>
                <a:lnTo>
                  <a:pt x="447388" y="1576702"/>
                </a:lnTo>
                <a:lnTo>
                  <a:pt x="445468" y="1576702"/>
                </a:lnTo>
                <a:lnTo>
                  <a:pt x="442250" y="1591446"/>
                </a:lnTo>
                <a:cubicBezTo>
                  <a:pt x="423705" y="1633300"/>
                  <a:pt x="343521" y="1664782"/>
                  <a:pt x="247415" y="1664782"/>
                </a:cubicBezTo>
                <a:cubicBezTo>
                  <a:pt x="151309" y="1664782"/>
                  <a:pt x="71125" y="1633300"/>
                  <a:pt x="52580" y="1591446"/>
                </a:cubicBezTo>
                <a:lnTo>
                  <a:pt x="49362" y="1576702"/>
                </a:lnTo>
                <a:lnTo>
                  <a:pt x="48013" y="1576702"/>
                </a:lnTo>
                <a:lnTo>
                  <a:pt x="47116" y="849622"/>
                </a:lnTo>
                <a:lnTo>
                  <a:pt x="47896" y="849622"/>
                </a:lnTo>
                <a:lnTo>
                  <a:pt x="47001" y="355239"/>
                </a:lnTo>
                <a:lnTo>
                  <a:pt x="0" y="176227"/>
                </a:lnTo>
                <a:lnTo>
                  <a:pt x="1137" y="176227"/>
                </a:lnTo>
                <a:lnTo>
                  <a:pt x="0" y="174411"/>
                </a:lnTo>
                <a:cubicBezTo>
                  <a:pt x="0" y="134679"/>
                  <a:pt x="0" y="94948"/>
                  <a:pt x="0" y="55216"/>
                </a:cubicBezTo>
                <a:lnTo>
                  <a:pt x="86" y="55595"/>
                </a:lnTo>
                <a:lnTo>
                  <a:pt x="1687" y="52285"/>
                </a:lnTo>
                <a:lnTo>
                  <a:pt x="1279" y="52451"/>
                </a:lnTo>
                <a:lnTo>
                  <a:pt x="256" y="54086"/>
                </a:lnTo>
                <a:lnTo>
                  <a:pt x="1279" y="49569"/>
                </a:lnTo>
                <a:cubicBezTo>
                  <a:pt x="13964" y="21727"/>
                  <a:pt x="119449" y="0"/>
                  <a:pt x="247699" y="0"/>
                </a:cubicBezTo>
                <a:close/>
              </a:path>
            </a:pathLst>
          </a:custGeom>
          <a:gradFill flip="none" rotWithShape="1">
            <a:gsLst>
              <a:gs pos="0">
                <a:schemeClr val="tx1"/>
              </a:gs>
              <a:gs pos="66000">
                <a:schemeClr val="tx1">
                  <a:lumMod val="65000"/>
                  <a:lumOff val="35000"/>
                </a:schemeClr>
              </a:gs>
              <a:gs pos="85000">
                <a:srgbClr val="383838"/>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182872" rIns="91436" bIns="45718" rtlCol="0" anchor="ctr">
            <a:noAutofit/>
          </a:bodyPr>
          <a:lstStyle/>
          <a:p>
            <a:pPr algn="ctr"/>
            <a:endParaRPr lang="en-IN" sz="4400" dirty="0">
              <a:solidFill>
                <a:schemeClr val="tx1"/>
              </a:solidFill>
            </a:endParaRPr>
          </a:p>
        </p:txBody>
      </p:sp>
    </p:spTree>
    <p:extLst>
      <p:ext uri="{BB962C8B-B14F-4D97-AF65-F5344CB8AC3E}">
        <p14:creationId xmlns:p14="http://schemas.microsoft.com/office/powerpoint/2010/main" val="342722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17420"/>
            <a:ext cx="9144000" cy="2926080"/>
          </a:xfrm>
          <a:prstGeom prst="rect">
            <a:avLst/>
          </a:prstGeom>
        </p:spPr>
      </p:pic>
      <p:sp>
        <p:nvSpPr>
          <p:cNvPr id="8" name="Rectangle 7"/>
          <p:cNvSpPr/>
          <p:nvPr userDrawn="1"/>
        </p:nvSpPr>
        <p:spPr>
          <a:xfrm>
            <a:off x="0" y="-4572"/>
            <a:ext cx="9144000" cy="5148072"/>
          </a:xfrm>
          <a:prstGeom prst="rect">
            <a:avLst/>
          </a:prstGeom>
          <a:solidFill>
            <a:schemeClr val="accent3">
              <a:lumMod val="5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Rectangle 8"/>
          <p:cNvSpPr/>
          <p:nvPr userDrawn="1"/>
        </p:nvSpPr>
        <p:spPr>
          <a:xfrm>
            <a:off x="0" y="2806700"/>
            <a:ext cx="9144000" cy="1466196"/>
          </a:xfrm>
          <a:prstGeom prst="rect">
            <a:avLst/>
          </a:pr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457200" y="3048000"/>
            <a:ext cx="8229600" cy="850900"/>
          </a:xfrm>
        </p:spPr>
        <p:txBody>
          <a:bodyPr/>
          <a:lstStyle>
            <a:lvl1pPr>
              <a:defRPr sz="2800">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a:xfrm>
            <a:off x="6908800" y="4917185"/>
            <a:ext cx="2133600" cy="226317"/>
          </a:xfrm>
        </p:spPr>
        <p:txBody>
          <a:bodyPr/>
          <a:lstStyle>
            <a:lvl1pPr>
              <a:defRPr>
                <a:solidFill>
                  <a:schemeClr val="bg1"/>
                </a:solidFill>
              </a:defRPr>
            </a:lvl1pPr>
          </a:lstStyle>
          <a:p>
            <a:pPr defTabSz="914355">
              <a:defRPr/>
            </a:pPr>
            <a:fld id="{43E39B12-56DE-4700-A2CE-5EA0C4B79B9F}" type="slidenum">
              <a:rPr lang="en-US" smtClean="0">
                <a:latin typeface="Perpetua"/>
              </a:rPr>
              <a:pPr defTabSz="914355">
                <a:defRPr/>
              </a:pPr>
              <a:t>‹#›</a:t>
            </a:fld>
            <a:endParaRPr lang="en-US">
              <a:latin typeface="Perpetua"/>
            </a:endParaRPr>
          </a:p>
        </p:txBody>
      </p:sp>
      <p:sp>
        <p:nvSpPr>
          <p:cNvPr id="6" name="Rectangle 17"/>
          <p:cNvSpPr/>
          <p:nvPr userDrawn="1"/>
        </p:nvSpPr>
        <p:spPr>
          <a:xfrm>
            <a:off x="2" y="-4572"/>
            <a:ext cx="6403295" cy="5148072"/>
          </a:xfrm>
          <a:custGeom>
            <a:avLst/>
            <a:gdLst>
              <a:gd name="connsiteX0" fmla="*/ 0 w 5973700"/>
              <a:gd name="connsiteY0" fmla="*/ 0 h 5148072"/>
              <a:gd name="connsiteX1" fmla="*/ 5973700 w 5973700"/>
              <a:gd name="connsiteY1" fmla="*/ 0 h 5148072"/>
              <a:gd name="connsiteX2" fmla="*/ 1389502 w 5973700"/>
              <a:gd name="connsiteY2" fmla="*/ 5148072 h 5148072"/>
              <a:gd name="connsiteX3" fmla="*/ 0 w 5973700"/>
              <a:gd name="connsiteY3" fmla="*/ 5148072 h 5148072"/>
              <a:gd name="connsiteX4" fmla="*/ 0 w 5973700"/>
              <a:gd name="connsiteY4" fmla="*/ 0 h 5148072"/>
              <a:gd name="connsiteX0" fmla="*/ 0 w 5973700"/>
              <a:gd name="connsiteY0" fmla="*/ 0 h 5148072"/>
              <a:gd name="connsiteX1" fmla="*/ 5973700 w 5973700"/>
              <a:gd name="connsiteY1" fmla="*/ 0 h 5148072"/>
              <a:gd name="connsiteX2" fmla="*/ 998519 w 5973700"/>
              <a:gd name="connsiteY2" fmla="*/ 5148072 h 5148072"/>
              <a:gd name="connsiteX3" fmla="*/ 0 w 5973700"/>
              <a:gd name="connsiteY3" fmla="*/ 5148072 h 5148072"/>
              <a:gd name="connsiteX4" fmla="*/ 0 w 5973700"/>
              <a:gd name="connsiteY4" fmla="*/ 0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3700" h="5148072">
                <a:moveTo>
                  <a:pt x="0" y="0"/>
                </a:moveTo>
                <a:lnTo>
                  <a:pt x="5973700" y="0"/>
                </a:lnTo>
                <a:lnTo>
                  <a:pt x="998519" y="5148072"/>
                </a:lnTo>
                <a:lnTo>
                  <a:pt x="0" y="5148072"/>
                </a:lnTo>
                <a:lnTo>
                  <a:pt x="0" y="0"/>
                </a:lnTo>
                <a:close/>
              </a:path>
            </a:pathLst>
          </a:custGeom>
          <a:gradFill>
            <a:gsLst>
              <a:gs pos="0">
                <a:schemeClr val="accent1">
                  <a:lumMod val="40000"/>
                  <a:lumOff val="60000"/>
                  <a:alpha val="30000"/>
                </a:schemeClr>
              </a:gs>
              <a:gs pos="63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263" y="427815"/>
            <a:ext cx="2707340" cy="620068"/>
          </a:xfrm>
          <a:prstGeom prst="rect">
            <a:avLst/>
          </a:prstGeom>
        </p:spPr>
      </p:pic>
    </p:spTree>
    <p:extLst>
      <p:ext uri="{BB962C8B-B14F-4D97-AF65-F5344CB8AC3E}">
        <p14:creationId xmlns:p14="http://schemas.microsoft.com/office/powerpoint/2010/main" val="282256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4" name="Slide Number Placeholder 3"/>
          <p:cNvSpPr>
            <a:spLocks noGrp="1"/>
          </p:cNvSpPr>
          <p:nvPr>
            <p:ph type="sldNum" sz="quarter" idx="12"/>
          </p:nvPr>
        </p:nvSpPr>
        <p:spPr/>
        <p:txBody>
          <a:bodyPr/>
          <a:lstStyle/>
          <a:p>
            <a:pPr defTabSz="914355">
              <a:defRPr/>
            </a:pPr>
            <a:fld id="{43E39B12-56DE-4700-A2CE-5EA0C4B79B9F}" type="slidenum">
              <a:rPr lang="en-US" smtClean="0">
                <a:solidFill>
                  <a:prstClr val="black"/>
                </a:solidFill>
                <a:latin typeface="Perpetua"/>
              </a:rPr>
              <a:pPr defTabSz="914355">
                <a:defRPr/>
              </a:pPr>
              <a:t>‹#›</a:t>
            </a:fld>
            <a:endParaRPr lang="en-US">
              <a:solidFill>
                <a:prstClr val="black"/>
              </a:solidFill>
              <a:latin typeface="Perpetua"/>
            </a:endParaRPr>
          </a:p>
        </p:txBody>
      </p:sp>
    </p:spTree>
    <p:extLst>
      <p:ext uri="{BB962C8B-B14F-4D97-AF65-F5344CB8AC3E}">
        <p14:creationId xmlns:p14="http://schemas.microsoft.com/office/powerpoint/2010/main" val="417150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lIns="91436" tIns="45718" rIns="91436" bIns="45718"/>
          <a:lstStyle/>
          <a:p>
            <a:pPr defTabSz="914355">
              <a:defRPr/>
            </a:pPr>
            <a:endParaRPr lang="en-US" sz="1800">
              <a:solidFill>
                <a:prstClr val="black"/>
              </a:solidFill>
              <a:latin typeface="Perpetua"/>
            </a:endParaRPr>
          </a:p>
        </p:txBody>
      </p:sp>
      <p:sp>
        <p:nvSpPr>
          <p:cNvPr id="7" name="Slide Number Placeholder 6"/>
          <p:cNvSpPr>
            <a:spLocks noGrp="1"/>
          </p:cNvSpPr>
          <p:nvPr>
            <p:ph type="sldNum" sz="quarter" idx="12"/>
          </p:nvPr>
        </p:nvSpPr>
        <p:spPr/>
        <p:txBody>
          <a:bodyPr/>
          <a:lstStyle/>
          <a:p>
            <a:pPr defTabSz="914355">
              <a:defRPr/>
            </a:pPr>
            <a:fld id="{43E39B12-56DE-4700-A2CE-5EA0C4B79B9F}" type="slidenum">
              <a:rPr lang="en-US" smtClean="0">
                <a:solidFill>
                  <a:prstClr val="black"/>
                </a:solidFill>
                <a:latin typeface="Perpetua"/>
              </a:rPr>
              <a:pPr defTabSz="914355">
                <a:defRPr/>
              </a:pPr>
              <a:t>‹#›</a:t>
            </a:fld>
            <a:endParaRPr lang="en-US">
              <a:solidFill>
                <a:prstClr val="black"/>
              </a:solidFill>
              <a:latin typeface="Perpetua"/>
            </a:endParaRPr>
          </a:p>
        </p:txBody>
      </p:sp>
    </p:spTree>
    <p:extLst>
      <p:ext uri="{BB962C8B-B14F-4D97-AF65-F5344CB8AC3E}">
        <p14:creationId xmlns:p14="http://schemas.microsoft.com/office/powerpoint/2010/main" val="7054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1"/>
            <a:ext cx="8229600" cy="441721"/>
          </a:xfrm>
          <a:prstGeom prst="rect">
            <a:avLst/>
          </a:prstGeom>
        </p:spPr>
        <p:txBody>
          <a:bodyPr vert="horz" lIns="91436" tIns="45718" rIns="91436" bIns="45718" rtlCol="0" anchor="b">
            <a:noAutofit/>
          </a:bodyPr>
          <a:lstStyle/>
          <a:p>
            <a:r>
              <a:rPr lang="en-US" dirty="0"/>
              <a:t>Click to edit Master title style</a:t>
            </a:r>
          </a:p>
        </p:txBody>
      </p:sp>
      <p:sp>
        <p:nvSpPr>
          <p:cNvPr id="3" name="Text Placeholder 2"/>
          <p:cNvSpPr>
            <a:spLocks noGrp="1"/>
          </p:cNvSpPr>
          <p:nvPr>
            <p:ph type="body" idx="1"/>
          </p:nvPr>
        </p:nvSpPr>
        <p:spPr>
          <a:xfrm>
            <a:off x="457200" y="965200"/>
            <a:ext cx="8229600" cy="38100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08800" y="-27829"/>
            <a:ext cx="2133600" cy="226317"/>
          </a:xfrm>
          <a:prstGeom prst="rect">
            <a:avLst/>
          </a:prstGeom>
        </p:spPr>
        <p:txBody>
          <a:bodyPr vert="horz" lIns="91436" tIns="45718" rIns="91436" bIns="45718" rtlCol="0" anchor="ctr"/>
          <a:lstStyle>
            <a:lvl1pPr algn="r">
              <a:defRPr sz="1200">
                <a:solidFill>
                  <a:schemeClr val="tx1"/>
                </a:solidFill>
              </a:defRPr>
            </a:lvl1pPr>
          </a:lstStyle>
          <a:p>
            <a:pPr defTabSz="914355">
              <a:defRPr/>
            </a:pPr>
            <a:fld id="{43E39B12-56DE-4700-A2CE-5EA0C4B79B9F}" type="slidenum">
              <a:rPr lang="en-US" smtClean="0">
                <a:solidFill>
                  <a:prstClr val="black"/>
                </a:solidFill>
                <a:latin typeface="Perpetua"/>
              </a:rPr>
              <a:pPr defTabSz="914355">
                <a:defRPr/>
              </a:pPr>
              <a:t>‹#›</a:t>
            </a:fld>
            <a:endParaRPr lang="en-US">
              <a:solidFill>
                <a:prstClr val="black"/>
              </a:solidFill>
              <a:latin typeface="Perpetua"/>
            </a:endParaRPr>
          </a:p>
        </p:txBody>
      </p:sp>
    </p:spTree>
    <p:extLst>
      <p:ext uri="{BB962C8B-B14F-4D97-AF65-F5344CB8AC3E}">
        <p14:creationId xmlns:p14="http://schemas.microsoft.com/office/powerpoint/2010/main" val="2013053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8" r:id="rId3"/>
    <p:sldLayoutId id="2147483749"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92" r:id="rId15"/>
    <p:sldLayoutId id="2147483686" r:id="rId16"/>
    <p:sldLayoutId id="2147483747" r:id="rId17"/>
    <p:sldLayoutId id="2147483748" r:id="rId18"/>
  </p:sldLayoutIdLst>
  <p:hf hdr="0" ftr="0" dt="0"/>
  <p:txStyles>
    <p:titleStyle>
      <a:lvl1pPr algn="l" defTabSz="914355" rtl="0" eaLnBrk="1" latinLnBrk="0" hangingPunct="1">
        <a:spcBef>
          <a:spcPct val="0"/>
        </a:spcBef>
        <a:buNone/>
        <a:defRPr sz="2400" kern="1200">
          <a:solidFill>
            <a:schemeClr val="tx1"/>
          </a:solidFill>
          <a:latin typeface="+mj-lt"/>
          <a:ea typeface="+mj-ea"/>
          <a:cs typeface="+mj-cs"/>
        </a:defRPr>
      </a:lvl1pPr>
    </p:titleStyle>
    <p:bodyStyle>
      <a:lvl1pPr marL="342884" indent="-342884" algn="just" defTabSz="914355" rtl="0" eaLnBrk="1" latinLnBrk="0" hangingPunct="1">
        <a:spcBef>
          <a:spcPts val="0"/>
        </a:spcBef>
        <a:spcAft>
          <a:spcPts val="500"/>
        </a:spcAft>
        <a:buFont typeface="Arial" panose="020B0604020202020204" pitchFamily="34" charset="0"/>
        <a:buChar char="•"/>
        <a:defRPr sz="1600" kern="1200">
          <a:solidFill>
            <a:schemeClr val="tx1"/>
          </a:solidFill>
          <a:latin typeface="+mn-lt"/>
          <a:ea typeface="+mn-ea"/>
          <a:cs typeface="+mn-cs"/>
        </a:defRPr>
      </a:lvl1pPr>
      <a:lvl2pPr marL="742913" indent="-285736" algn="just" defTabSz="914355" rtl="0" eaLnBrk="1" latinLnBrk="0" hangingPunct="1">
        <a:spcBef>
          <a:spcPts val="0"/>
        </a:spcBef>
        <a:spcAft>
          <a:spcPts val="500"/>
        </a:spcAft>
        <a:buFont typeface="Arial" panose="020B0604020202020204" pitchFamily="34" charset="0"/>
        <a:buChar char="–"/>
        <a:defRPr sz="1600" kern="1200">
          <a:solidFill>
            <a:schemeClr val="tx1"/>
          </a:solidFill>
          <a:latin typeface="+mn-lt"/>
          <a:ea typeface="+mn-ea"/>
          <a:cs typeface="+mn-cs"/>
        </a:defRPr>
      </a:lvl2pPr>
      <a:lvl3pPr marL="1142944" indent="-228588" algn="just" defTabSz="914355" rtl="0" eaLnBrk="1" latinLnBrk="0" hangingPunct="1">
        <a:spcBef>
          <a:spcPts val="0"/>
        </a:spcBef>
        <a:spcAft>
          <a:spcPts val="500"/>
        </a:spcAft>
        <a:buFont typeface="Arial" panose="020B0604020202020204" pitchFamily="34" charset="0"/>
        <a:buChar char="•"/>
        <a:defRPr sz="1600" kern="1200">
          <a:solidFill>
            <a:schemeClr val="tx1"/>
          </a:solidFill>
          <a:latin typeface="+mn-lt"/>
          <a:ea typeface="+mn-ea"/>
          <a:cs typeface="+mn-cs"/>
        </a:defRPr>
      </a:lvl3pPr>
      <a:lvl4pPr marL="1600120" indent="-228588" algn="just" defTabSz="914355" rtl="0" eaLnBrk="1" latinLnBrk="0" hangingPunct="1">
        <a:spcBef>
          <a:spcPts val="0"/>
        </a:spcBef>
        <a:spcAft>
          <a:spcPts val="500"/>
        </a:spcAft>
        <a:buFont typeface="Arial" panose="020B0604020202020204" pitchFamily="34" charset="0"/>
        <a:buChar char="–"/>
        <a:defRPr sz="1600" kern="1200">
          <a:solidFill>
            <a:schemeClr val="tx1"/>
          </a:solidFill>
          <a:latin typeface="+mn-lt"/>
          <a:ea typeface="+mn-ea"/>
          <a:cs typeface="+mn-cs"/>
        </a:defRPr>
      </a:lvl4pPr>
      <a:lvl5pPr marL="2057297" indent="-228588" algn="just" defTabSz="914355" rtl="0" eaLnBrk="1" latinLnBrk="0" hangingPunct="1">
        <a:spcBef>
          <a:spcPts val="0"/>
        </a:spcBef>
        <a:spcAft>
          <a:spcPts val="500"/>
        </a:spcAft>
        <a:buFont typeface="Arial" panose="020B0604020202020204" pitchFamily="34" charset="0"/>
        <a:buChar char="»"/>
        <a:defRPr sz="1600" kern="12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2"/>
            <a:ext cx="8229600" cy="441721"/>
          </a:xfrm>
          <a:prstGeom prst="rect">
            <a:avLst/>
          </a:prstGeom>
        </p:spPr>
        <p:txBody>
          <a:bodyPr vert="horz" lIns="91436" tIns="45718" rIns="91436" bIns="45718" rtlCol="0" anchor="b">
            <a:noAutofit/>
          </a:bodyPr>
          <a:lstStyle/>
          <a:p>
            <a:r>
              <a:rPr lang="en-US" dirty="0"/>
              <a:t>Click to edit Master title style</a:t>
            </a:r>
          </a:p>
        </p:txBody>
      </p:sp>
      <p:sp>
        <p:nvSpPr>
          <p:cNvPr id="3" name="Text Placeholder 2"/>
          <p:cNvSpPr>
            <a:spLocks noGrp="1"/>
          </p:cNvSpPr>
          <p:nvPr>
            <p:ph type="body" idx="1"/>
          </p:nvPr>
        </p:nvSpPr>
        <p:spPr>
          <a:xfrm>
            <a:off x="457200" y="965200"/>
            <a:ext cx="8229600" cy="38100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08800" y="-27829"/>
            <a:ext cx="2133600" cy="226317"/>
          </a:xfrm>
          <a:prstGeom prst="rect">
            <a:avLst/>
          </a:prstGeom>
        </p:spPr>
        <p:txBody>
          <a:bodyPr vert="horz" lIns="91436" tIns="45718" rIns="91436" bIns="45718" rtlCol="0" anchor="ctr"/>
          <a:lstStyle>
            <a:lvl1pPr algn="r">
              <a:defRPr sz="1200">
                <a:solidFill>
                  <a:schemeClr val="tx1"/>
                </a:solidFill>
              </a:defRPr>
            </a:lvl1pPr>
          </a:lstStyle>
          <a:p>
            <a:pPr defTabSz="914333">
              <a:defRPr/>
            </a:pPr>
            <a:fld id="{43E39B12-56DE-4700-A2CE-5EA0C4B79B9F}" type="slidenum">
              <a:rPr lang="en-US" smtClean="0">
                <a:solidFill>
                  <a:prstClr val="black"/>
                </a:solidFill>
                <a:latin typeface="Perpetua"/>
              </a:rPr>
              <a:pPr defTabSz="914333">
                <a:defRPr/>
              </a:pPr>
              <a:t>‹#›</a:t>
            </a:fld>
            <a:endParaRPr lang="en-US">
              <a:solidFill>
                <a:prstClr val="black"/>
              </a:solidFill>
              <a:latin typeface="Perpetua"/>
            </a:endParaRPr>
          </a:p>
        </p:txBody>
      </p:sp>
    </p:spTree>
    <p:extLst>
      <p:ext uri="{BB962C8B-B14F-4D97-AF65-F5344CB8AC3E}">
        <p14:creationId xmlns:p14="http://schemas.microsoft.com/office/powerpoint/2010/main" val="26686537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hdr="0" ftr="0" dt="0"/>
  <p:txStyles>
    <p:titleStyle>
      <a:lvl1pPr algn="l" defTabSz="914333" rtl="0" eaLnBrk="1" latinLnBrk="0" hangingPunct="1">
        <a:spcBef>
          <a:spcPct val="0"/>
        </a:spcBef>
        <a:buNone/>
        <a:defRPr sz="2400" kern="1200">
          <a:solidFill>
            <a:schemeClr val="tx1"/>
          </a:solidFill>
          <a:latin typeface="+mj-lt"/>
          <a:ea typeface="+mj-ea"/>
          <a:cs typeface="+mj-cs"/>
        </a:defRPr>
      </a:lvl1pPr>
    </p:titleStyle>
    <p:bodyStyle>
      <a:lvl1pPr marL="342875" indent="-342875" algn="just" defTabSz="914333" rtl="0" eaLnBrk="1" latinLnBrk="0" hangingPunct="1">
        <a:spcBef>
          <a:spcPts val="0"/>
        </a:spcBef>
        <a:spcAft>
          <a:spcPts val="500"/>
        </a:spcAft>
        <a:buFont typeface="Arial" panose="020B0604020202020204" pitchFamily="34" charset="0"/>
        <a:buChar char="•"/>
        <a:defRPr sz="1600" kern="1200">
          <a:solidFill>
            <a:schemeClr val="tx1"/>
          </a:solidFill>
          <a:latin typeface="+mn-lt"/>
          <a:ea typeface="+mn-ea"/>
          <a:cs typeface="+mn-cs"/>
        </a:defRPr>
      </a:lvl1pPr>
      <a:lvl2pPr marL="742895" indent="-285729" algn="just" defTabSz="914333" rtl="0" eaLnBrk="1" latinLnBrk="0" hangingPunct="1">
        <a:spcBef>
          <a:spcPts val="0"/>
        </a:spcBef>
        <a:spcAft>
          <a:spcPts val="500"/>
        </a:spcAft>
        <a:buFont typeface="Arial" panose="020B0604020202020204" pitchFamily="34" charset="0"/>
        <a:buChar char="–"/>
        <a:defRPr sz="1600" kern="1200">
          <a:solidFill>
            <a:schemeClr val="tx1"/>
          </a:solidFill>
          <a:latin typeface="+mn-lt"/>
          <a:ea typeface="+mn-ea"/>
          <a:cs typeface="+mn-cs"/>
        </a:defRPr>
      </a:lvl2pPr>
      <a:lvl3pPr marL="1142915" indent="-228582" algn="just" defTabSz="914333" rtl="0" eaLnBrk="1" latinLnBrk="0" hangingPunct="1">
        <a:spcBef>
          <a:spcPts val="0"/>
        </a:spcBef>
        <a:spcAft>
          <a:spcPts val="500"/>
        </a:spcAft>
        <a:buFont typeface="Arial" panose="020B0604020202020204" pitchFamily="34" charset="0"/>
        <a:buChar char="•"/>
        <a:defRPr sz="1600" kern="1200">
          <a:solidFill>
            <a:schemeClr val="tx1"/>
          </a:solidFill>
          <a:latin typeface="+mn-lt"/>
          <a:ea typeface="+mn-ea"/>
          <a:cs typeface="+mn-cs"/>
        </a:defRPr>
      </a:lvl3pPr>
      <a:lvl4pPr marL="1600080" indent="-228582" algn="just" defTabSz="914333" rtl="0" eaLnBrk="1" latinLnBrk="0" hangingPunct="1">
        <a:spcBef>
          <a:spcPts val="0"/>
        </a:spcBef>
        <a:spcAft>
          <a:spcPts val="500"/>
        </a:spcAft>
        <a:buFont typeface="Arial" panose="020B0604020202020204" pitchFamily="34" charset="0"/>
        <a:buChar char="–"/>
        <a:defRPr sz="1600" kern="1200">
          <a:solidFill>
            <a:schemeClr val="tx1"/>
          </a:solidFill>
          <a:latin typeface="+mn-lt"/>
          <a:ea typeface="+mn-ea"/>
          <a:cs typeface="+mn-cs"/>
        </a:defRPr>
      </a:lvl4pPr>
      <a:lvl5pPr marL="2057246" indent="-228582" algn="just" defTabSz="914333" rtl="0" eaLnBrk="1" latinLnBrk="0" hangingPunct="1">
        <a:spcBef>
          <a:spcPts val="0"/>
        </a:spcBef>
        <a:spcAft>
          <a:spcPts val="500"/>
        </a:spcAft>
        <a:buFont typeface="Arial" panose="020B0604020202020204" pitchFamily="34" charset="0"/>
        <a:buChar char="»"/>
        <a:defRPr sz="1600" kern="1200">
          <a:solidFill>
            <a:schemeClr val="tx1"/>
          </a:solidFill>
          <a:latin typeface="+mn-lt"/>
          <a:ea typeface="+mn-ea"/>
          <a:cs typeface="+mn-cs"/>
        </a:defRPr>
      </a:lvl5pPr>
      <a:lvl6pPr marL="2514411"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hart" Target="../charts/chart13.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hart" Target="../charts/chart16.xml"/><Relationship Id="rId4"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967E96E0-9F79-4BA4-BE1F-D1FB14B42D7C}"/>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43" t="19851" r="5009" b="5445"/>
          <a:stretch/>
        </p:blipFill>
        <p:spPr>
          <a:xfrm>
            <a:off x="0" y="10633"/>
            <a:ext cx="9144000" cy="5143500"/>
          </a:xfrm>
          <a:prstGeom prst="rect">
            <a:avLst/>
          </a:prstGeom>
        </p:spPr>
      </p:pic>
      <p:sp>
        <p:nvSpPr>
          <p:cNvPr id="5" name="Title 4"/>
          <p:cNvSpPr>
            <a:spLocks noGrp="1"/>
          </p:cNvSpPr>
          <p:nvPr>
            <p:ph type="title"/>
          </p:nvPr>
        </p:nvSpPr>
        <p:spPr>
          <a:xfrm>
            <a:off x="5895975" y="2247475"/>
            <a:ext cx="2891977" cy="1135842"/>
          </a:xfrm>
        </p:spPr>
        <p:txBody>
          <a:bodyPr anchor="b"/>
          <a:lstStyle/>
          <a:p>
            <a:r>
              <a:rPr lang="en-IN" dirty="0"/>
              <a:t>Shareholder Presentation</a:t>
            </a:r>
          </a:p>
        </p:txBody>
      </p:sp>
      <p:sp>
        <p:nvSpPr>
          <p:cNvPr id="6" name="Text Placeholder 5"/>
          <p:cNvSpPr>
            <a:spLocks noGrp="1"/>
          </p:cNvSpPr>
          <p:nvPr>
            <p:ph type="body" idx="1"/>
          </p:nvPr>
        </p:nvSpPr>
        <p:spPr>
          <a:xfrm>
            <a:off x="5465135" y="3219959"/>
            <a:ext cx="3322817" cy="1681650"/>
          </a:xfrm>
        </p:spPr>
        <p:txBody>
          <a:bodyPr>
            <a:normAutofit/>
          </a:bodyPr>
          <a:lstStyle/>
          <a:p>
            <a:r>
              <a:rPr lang="en-IN" sz="2200" dirty="0"/>
              <a:t>36</a:t>
            </a:r>
            <a:r>
              <a:rPr lang="en-IN" sz="2200" baseline="30000" dirty="0"/>
              <a:t>th</a:t>
            </a:r>
            <a:r>
              <a:rPr lang="en-IN" sz="2200" dirty="0"/>
              <a:t> Annual General Meeting </a:t>
            </a:r>
          </a:p>
          <a:p>
            <a:r>
              <a:rPr lang="en-IN" sz="1500" dirty="0"/>
              <a:t>Date: 16</a:t>
            </a:r>
            <a:r>
              <a:rPr lang="en-IN" sz="1500" baseline="30000" dirty="0"/>
              <a:t>th</a:t>
            </a:r>
            <a:r>
              <a:rPr lang="en-IN" sz="1500" dirty="0"/>
              <a:t> July, 2021</a:t>
            </a:r>
          </a:p>
          <a:p>
            <a:r>
              <a:rPr lang="en-IN" sz="1500" dirty="0">
                <a:solidFill>
                  <a:schemeClr val="tx1">
                    <a:lumMod val="95000"/>
                    <a:lumOff val="5000"/>
                  </a:schemeClr>
                </a:solidFill>
              </a:rPr>
              <a:t>Time: 12:30 pm </a:t>
            </a:r>
          </a:p>
        </p:txBody>
      </p:sp>
      <p:sp>
        <p:nvSpPr>
          <p:cNvPr id="19" name="Rectangle 18">
            <a:extLst>
              <a:ext uri="{FF2B5EF4-FFF2-40B4-BE49-F238E27FC236}">
                <a16:creationId xmlns:a16="http://schemas.microsoft.com/office/drawing/2014/main" id="{F35AB994-9457-4BBF-AC3E-62E10442FF94}"/>
              </a:ext>
            </a:extLst>
          </p:cNvPr>
          <p:cNvSpPr/>
          <p:nvPr/>
        </p:nvSpPr>
        <p:spPr>
          <a:xfrm>
            <a:off x="5773228" y="1716488"/>
            <a:ext cx="3088063" cy="653168"/>
          </a:xfrm>
          <a:prstGeom prst="rect">
            <a:avLst/>
          </a:prstGeom>
          <a:no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4772" tIns="74772" rIns="74772" bIns="74772" numCol="1" spcCol="1270" anchor="ctr" anchorCtr="0">
            <a:noAutofit/>
          </a:bodyPr>
          <a:lstStyle/>
          <a:p>
            <a:pPr algn="ctr" defTabSz="577820">
              <a:lnSpc>
                <a:spcPct val="90000"/>
              </a:lnSpc>
              <a:spcBef>
                <a:spcPct val="0"/>
              </a:spcBef>
              <a:spcAft>
                <a:spcPct val="35000"/>
              </a:spcAft>
            </a:pPr>
            <a:r>
              <a:rPr lang="en-US" sz="1800" b="1" u="sng" dirty="0">
                <a:solidFill>
                  <a:srgbClr val="335695"/>
                </a:solidFill>
              </a:rPr>
              <a:t>ESTABLISHED MARKET LEADER IN PIPE MANUFACTURING</a:t>
            </a:r>
          </a:p>
        </p:txBody>
      </p:sp>
    </p:spTree>
    <p:extLst>
      <p:ext uri="{BB962C8B-B14F-4D97-AF65-F5344CB8AC3E}">
        <p14:creationId xmlns:p14="http://schemas.microsoft.com/office/powerpoint/2010/main" val="393521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rrow: Chevron 49">
            <a:extLst>
              <a:ext uri="{FF2B5EF4-FFF2-40B4-BE49-F238E27FC236}">
                <a16:creationId xmlns:a16="http://schemas.microsoft.com/office/drawing/2014/main" id="{95DA9323-0A44-4CEE-8D82-54D622F77063}"/>
              </a:ext>
            </a:extLst>
          </p:cNvPr>
          <p:cNvSpPr/>
          <p:nvPr/>
        </p:nvSpPr>
        <p:spPr>
          <a:xfrm rot="16200000" flipV="1">
            <a:off x="2187250" y="1494357"/>
            <a:ext cx="609600" cy="2141858"/>
          </a:xfrm>
          <a:prstGeom prst="chevron">
            <a:avLst/>
          </a:prstGeom>
          <a:solidFill>
            <a:schemeClr val="tx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IN">
              <a:solidFill>
                <a:prstClr val="black"/>
              </a:solidFill>
              <a:latin typeface="Calibri"/>
            </a:endParaRPr>
          </a:p>
        </p:txBody>
      </p:sp>
      <p:sp>
        <p:nvSpPr>
          <p:cNvPr id="14" name="Arrow: Chevron 13">
            <a:extLst>
              <a:ext uri="{FF2B5EF4-FFF2-40B4-BE49-F238E27FC236}">
                <a16:creationId xmlns:a16="http://schemas.microsoft.com/office/drawing/2014/main" id="{CE398659-7EA9-468A-83CF-C547431FDDBA}"/>
              </a:ext>
            </a:extLst>
          </p:cNvPr>
          <p:cNvSpPr/>
          <p:nvPr/>
        </p:nvSpPr>
        <p:spPr>
          <a:xfrm rot="16200000" flipV="1">
            <a:off x="2151627" y="3110244"/>
            <a:ext cx="609600" cy="2141858"/>
          </a:xfrm>
          <a:prstGeom prst="chevron">
            <a:avLst/>
          </a:prstGeom>
          <a:solidFill>
            <a:schemeClr val="tx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IN">
              <a:solidFill>
                <a:prstClr val="black"/>
              </a:solidFill>
              <a:latin typeface="Calibri"/>
            </a:endParaRPr>
          </a:p>
        </p:txBody>
      </p:sp>
      <p:sp>
        <p:nvSpPr>
          <p:cNvPr id="31" name="Freeform 10">
            <a:extLst>
              <a:ext uri="{FF2B5EF4-FFF2-40B4-BE49-F238E27FC236}">
                <a16:creationId xmlns:a16="http://schemas.microsoft.com/office/drawing/2014/main" id="{DFF20A12-E4E2-4AA9-B851-39397E51B336}"/>
              </a:ext>
            </a:extLst>
          </p:cNvPr>
          <p:cNvSpPr/>
          <p:nvPr/>
        </p:nvSpPr>
        <p:spPr>
          <a:xfrm>
            <a:off x="3776745" y="1066571"/>
            <a:ext cx="2359837" cy="3346984"/>
          </a:xfrm>
          <a:prstGeom prst="rect">
            <a:avLst/>
          </a:prstGeom>
          <a:gradFill>
            <a:gsLst>
              <a:gs pos="0">
                <a:schemeClr val="bg1"/>
              </a:gs>
              <a:gs pos="100000">
                <a:schemeClr val="accent6">
                  <a:lumMod val="20000"/>
                  <a:lumOff val="80000"/>
                </a:schemeClr>
              </a:gs>
            </a:gsLst>
            <a:lin ang="0" scaled="1"/>
          </a:gra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6000" tIns="79690" rIns="216000" bIns="79690" numCol="1" spcCol="1270" anchor="ctr" anchorCtr="0">
            <a:noAutofit/>
          </a:bodyPr>
          <a:lstStyle/>
          <a:p>
            <a:pPr algn="ctr" defTabSz="711092">
              <a:lnSpc>
                <a:spcPct val="90000"/>
              </a:lnSpc>
              <a:spcBef>
                <a:spcPct val="0"/>
              </a:spcBef>
              <a:spcAft>
                <a:spcPct val="35000"/>
              </a:spcAft>
              <a:defRPr/>
            </a:pPr>
            <a:r>
              <a:rPr lang="en-US" b="1" dirty="0">
                <a:solidFill>
                  <a:prstClr val="black"/>
                </a:solidFill>
                <a:latin typeface="Calibri"/>
              </a:rPr>
              <a:t>Jindal Saw has entered into a Strategic Alliance Agreement with Hunting Energy Services PTE Ltd. to manufacture, market and sell products which would be based on the technology available with Hunting and the manufacturing facilities available with Jindal Saw. This is based on identified potential opportunities in oil and gas sector with premium products of Hunting.</a:t>
            </a:r>
          </a:p>
        </p:txBody>
      </p:sp>
      <p:sp>
        <p:nvSpPr>
          <p:cNvPr id="2" name="Title 1"/>
          <p:cNvSpPr>
            <a:spLocks noGrp="1"/>
          </p:cNvSpPr>
          <p:nvPr>
            <p:ph type="title"/>
          </p:nvPr>
        </p:nvSpPr>
        <p:spPr>
          <a:xfrm>
            <a:off x="172720" y="63780"/>
            <a:ext cx="8077200" cy="391864"/>
          </a:xfrm>
        </p:spPr>
        <p:txBody>
          <a:bodyPr/>
          <a:lstStyle/>
          <a:p>
            <a:r>
              <a:rPr lang="en-US" dirty="0"/>
              <a:t>Forging solid partnerships to offer differentiation to customers</a:t>
            </a:r>
          </a:p>
        </p:txBody>
      </p:sp>
      <p:sp>
        <p:nvSpPr>
          <p:cNvPr id="37" name="Slide Number Placeholder 3">
            <a:extLst>
              <a:ext uri="{FF2B5EF4-FFF2-40B4-BE49-F238E27FC236}">
                <a16:creationId xmlns:a16="http://schemas.microsoft.com/office/drawing/2014/main" id="{39CAE04B-8368-453F-AC5F-0652C513BE41}"/>
              </a:ext>
            </a:extLst>
          </p:cNvPr>
          <p:cNvSpPr>
            <a:spLocks noGrp="1"/>
          </p:cNvSpPr>
          <p:nvPr>
            <p:ph type="sldNum" sz="quarter" idx="12"/>
          </p:nvPr>
        </p:nvSpPr>
        <p:spPr>
          <a:xfrm>
            <a:off x="6908800" y="4917185"/>
            <a:ext cx="2133600" cy="226317"/>
          </a:xfrm>
        </p:spPr>
        <p:txBody>
          <a:bodyPr/>
          <a:lstStyle>
            <a:defPPr>
              <a:defRPr lang="en-US"/>
            </a:defPPr>
            <a:lvl1pPr marL="0" algn="r" defTabSz="514313" rtl="0" eaLnBrk="1" latinLnBrk="0" hangingPunct="1">
              <a:defRPr sz="750" kern="1200">
                <a:solidFill>
                  <a:schemeClr val="bg1"/>
                </a:solidFill>
                <a:latin typeface="+mn-lt"/>
                <a:ea typeface="+mn-ea"/>
                <a:cs typeface="+mn-cs"/>
              </a:defRPr>
            </a:lvl1pPr>
            <a:lvl2pPr marL="257156" algn="l" defTabSz="514313" rtl="0" eaLnBrk="1" latinLnBrk="0" hangingPunct="1">
              <a:defRPr sz="1050" kern="1200">
                <a:solidFill>
                  <a:schemeClr val="tx1"/>
                </a:solidFill>
                <a:latin typeface="+mn-lt"/>
                <a:ea typeface="+mn-ea"/>
                <a:cs typeface="+mn-cs"/>
              </a:defRPr>
            </a:lvl2pPr>
            <a:lvl3pPr marL="514313" algn="l" defTabSz="514313" rtl="0" eaLnBrk="1" latinLnBrk="0" hangingPunct="1">
              <a:defRPr sz="1050" kern="1200">
                <a:solidFill>
                  <a:schemeClr val="tx1"/>
                </a:solidFill>
                <a:latin typeface="+mn-lt"/>
                <a:ea typeface="+mn-ea"/>
                <a:cs typeface="+mn-cs"/>
              </a:defRPr>
            </a:lvl3pPr>
            <a:lvl4pPr marL="771468" algn="l" defTabSz="514313" rtl="0" eaLnBrk="1" latinLnBrk="0" hangingPunct="1">
              <a:defRPr sz="1050" kern="1200">
                <a:solidFill>
                  <a:schemeClr val="tx1"/>
                </a:solidFill>
                <a:latin typeface="+mn-lt"/>
                <a:ea typeface="+mn-ea"/>
                <a:cs typeface="+mn-cs"/>
              </a:defRPr>
            </a:lvl4pPr>
            <a:lvl5pPr marL="1028624" algn="l" defTabSz="514313" rtl="0" eaLnBrk="1" latinLnBrk="0" hangingPunct="1">
              <a:defRPr sz="1050" kern="1200">
                <a:solidFill>
                  <a:schemeClr val="tx1"/>
                </a:solidFill>
                <a:latin typeface="+mn-lt"/>
                <a:ea typeface="+mn-ea"/>
                <a:cs typeface="+mn-cs"/>
              </a:defRPr>
            </a:lvl5pPr>
            <a:lvl6pPr marL="1285779" algn="l" defTabSz="514313" rtl="0" eaLnBrk="1" latinLnBrk="0" hangingPunct="1">
              <a:defRPr sz="1050" kern="1200">
                <a:solidFill>
                  <a:schemeClr val="tx1"/>
                </a:solidFill>
                <a:latin typeface="+mn-lt"/>
                <a:ea typeface="+mn-ea"/>
                <a:cs typeface="+mn-cs"/>
              </a:defRPr>
            </a:lvl6pPr>
            <a:lvl7pPr marL="1542935" algn="l" defTabSz="514313" rtl="0" eaLnBrk="1" latinLnBrk="0" hangingPunct="1">
              <a:defRPr sz="1050" kern="1200">
                <a:solidFill>
                  <a:schemeClr val="tx1"/>
                </a:solidFill>
                <a:latin typeface="+mn-lt"/>
                <a:ea typeface="+mn-ea"/>
                <a:cs typeface="+mn-cs"/>
              </a:defRPr>
            </a:lvl7pPr>
            <a:lvl8pPr marL="1800090" algn="l" defTabSz="514313" rtl="0" eaLnBrk="1" latinLnBrk="0" hangingPunct="1">
              <a:defRPr sz="1050" kern="1200">
                <a:solidFill>
                  <a:schemeClr val="tx1"/>
                </a:solidFill>
                <a:latin typeface="+mn-lt"/>
                <a:ea typeface="+mn-ea"/>
                <a:cs typeface="+mn-cs"/>
              </a:defRPr>
            </a:lvl8pPr>
            <a:lvl9pPr marL="2057246" algn="l" defTabSz="514313" rtl="0" eaLnBrk="1" latinLnBrk="0" hangingPunct="1">
              <a:defRPr sz="1050" kern="1200">
                <a:solidFill>
                  <a:schemeClr val="tx1"/>
                </a:solidFill>
                <a:latin typeface="+mn-lt"/>
                <a:ea typeface="+mn-ea"/>
                <a:cs typeface="+mn-cs"/>
              </a:defRPr>
            </a:lvl9pPr>
          </a:lstStyle>
          <a:p>
            <a:pPr>
              <a:defRPr/>
            </a:pPr>
            <a:fld id="{43E39B12-56DE-4700-A2CE-5EA0C4B79B9F}" type="slidenum">
              <a:rPr lang="en-US">
                <a:solidFill>
                  <a:prstClr val="white"/>
                </a:solidFill>
                <a:latin typeface="Calibri"/>
              </a:rPr>
              <a:pPr>
                <a:defRPr/>
              </a:pPr>
              <a:t>10</a:t>
            </a:fld>
            <a:endParaRPr lang="en-US" dirty="0">
              <a:solidFill>
                <a:prstClr val="white"/>
              </a:solidFill>
              <a:latin typeface="Calibri"/>
            </a:endParaRPr>
          </a:p>
        </p:txBody>
      </p:sp>
      <p:sp>
        <p:nvSpPr>
          <p:cNvPr id="34" name="Freeform 19">
            <a:extLst>
              <a:ext uri="{FF2B5EF4-FFF2-40B4-BE49-F238E27FC236}">
                <a16:creationId xmlns:a16="http://schemas.microsoft.com/office/drawing/2014/main" id="{04468010-81AB-4CC9-9484-1EEFD907963B}"/>
              </a:ext>
            </a:extLst>
          </p:cNvPr>
          <p:cNvSpPr/>
          <p:nvPr/>
        </p:nvSpPr>
        <p:spPr>
          <a:xfrm>
            <a:off x="6059641" y="1341726"/>
            <a:ext cx="2764227" cy="3071829"/>
          </a:xfrm>
          <a:prstGeom prst="rect">
            <a:avLst/>
          </a:prstGeom>
          <a:solidFill>
            <a:schemeClr val="accent6"/>
          </a:solidFill>
          <a:ln w="28575">
            <a:noFill/>
          </a:ln>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34290" numCol="1" spcCol="1270" anchor="ctr" anchorCtr="0">
            <a:noAutofit/>
          </a:bodyPr>
          <a:lstStyle/>
          <a:p>
            <a:pPr marL="342875" lvl="1" indent="-342875" algn="just" defTabSz="914333">
              <a:lnSpc>
                <a:spcPct val="90000"/>
              </a:lnSpc>
              <a:spcAft>
                <a:spcPts val="500"/>
              </a:spcAft>
              <a:buFont typeface="Wingdings" pitchFamily="2" charset="2"/>
              <a:buChar char="§"/>
              <a:defRPr/>
            </a:pPr>
            <a:r>
              <a:rPr lang="en-US" sz="1200" dirty="0">
                <a:solidFill>
                  <a:prstClr val="white"/>
                </a:solidFill>
                <a:latin typeface="Calibri"/>
              </a:rPr>
              <a:t>With emphasis on foraying into value-added products, Jindal Saw entered into the Chrome segment and won order from a leading oil &amp; gas company</a:t>
            </a:r>
          </a:p>
          <a:p>
            <a:pPr marL="342875" lvl="1" indent="-342875" algn="just" defTabSz="914333">
              <a:lnSpc>
                <a:spcPct val="90000"/>
              </a:lnSpc>
              <a:spcAft>
                <a:spcPts val="500"/>
              </a:spcAft>
              <a:buFont typeface="Wingdings" pitchFamily="2" charset="2"/>
              <a:buChar char="§"/>
              <a:defRPr/>
            </a:pPr>
            <a:r>
              <a:rPr lang="en-US" sz="1200" dirty="0">
                <a:solidFill>
                  <a:prstClr val="white"/>
                </a:solidFill>
                <a:latin typeface="Calibri"/>
              </a:rPr>
              <a:t>Also ventured into the stainless steel and high value-added pipes and tubes segment to cater the growing demand </a:t>
            </a:r>
          </a:p>
          <a:p>
            <a:pPr marL="342875" lvl="1" indent="-342875" algn="just" defTabSz="914333">
              <a:lnSpc>
                <a:spcPct val="90000"/>
              </a:lnSpc>
              <a:spcAft>
                <a:spcPts val="500"/>
              </a:spcAft>
              <a:buFont typeface="Wingdings" pitchFamily="2" charset="2"/>
              <a:buChar char="§"/>
              <a:defRPr/>
            </a:pPr>
            <a:r>
              <a:rPr lang="en-US" sz="1200" dirty="0">
                <a:solidFill>
                  <a:prstClr val="white"/>
                </a:solidFill>
                <a:latin typeface="Calibri"/>
              </a:rPr>
              <a:t>Strategic Alliance with Hunting (Cutting Edge Technology Partner) for Premium Connection will further strengthen its leadership position in the market and has proven to be a key differentiator; this will benefit the Indian Oil &amp; Gas industry in the years to come</a:t>
            </a:r>
          </a:p>
        </p:txBody>
      </p:sp>
      <p:sp>
        <p:nvSpPr>
          <p:cNvPr id="26" name="Freeform 6">
            <a:extLst>
              <a:ext uri="{FF2B5EF4-FFF2-40B4-BE49-F238E27FC236}">
                <a16:creationId xmlns:a16="http://schemas.microsoft.com/office/drawing/2014/main" id="{BFDB8D0B-A205-45A8-A760-FF2848A42AA2}"/>
              </a:ext>
            </a:extLst>
          </p:cNvPr>
          <p:cNvSpPr/>
          <p:nvPr/>
        </p:nvSpPr>
        <p:spPr>
          <a:xfrm>
            <a:off x="1370371" y="1341334"/>
            <a:ext cx="2232080" cy="1260000"/>
          </a:xfrm>
          <a:prstGeom prst="rect">
            <a:avLst/>
          </a:prstGeom>
          <a:solidFill>
            <a:schemeClr val="bg1"/>
          </a:solidFill>
          <a:ln w="28575">
            <a:solidFill>
              <a:schemeClr val="accent2"/>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34290" numCol="1" spcCol="1270" anchor="ctr" anchorCtr="0">
            <a:noAutofit/>
          </a:bodyPr>
          <a:lstStyle/>
          <a:p>
            <a:pPr marL="0" lvl="1" algn="ctr" defTabSz="311127">
              <a:lnSpc>
                <a:spcPct val="90000"/>
              </a:lnSpc>
              <a:spcBef>
                <a:spcPct val="0"/>
              </a:spcBef>
              <a:spcAft>
                <a:spcPct val="15000"/>
              </a:spcAft>
              <a:defRPr/>
            </a:pPr>
            <a:r>
              <a:rPr lang="en-US" sz="1050" b="1" dirty="0">
                <a:solidFill>
                  <a:prstClr val="black"/>
                </a:solidFill>
                <a:latin typeface="Calibri"/>
              </a:rPr>
              <a:t>As an established market leader and a leading global manufacturer of Iron &amp; Steel pipe products, Jindal Saw has set up manufacturing facilities across India, USA, Europe and UAE (MENA).</a:t>
            </a:r>
          </a:p>
        </p:txBody>
      </p:sp>
      <p:pic>
        <p:nvPicPr>
          <p:cNvPr id="1028" name="Picture 4" descr="Logo">
            <a:extLst>
              <a:ext uri="{FF2B5EF4-FFF2-40B4-BE49-F238E27FC236}">
                <a16:creationId xmlns:a16="http://schemas.microsoft.com/office/drawing/2014/main" id="{3722D1F2-960F-4C85-B56E-D16E0ABFC0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426" y="1750680"/>
            <a:ext cx="1067799" cy="244889"/>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6">
            <a:extLst>
              <a:ext uri="{FF2B5EF4-FFF2-40B4-BE49-F238E27FC236}">
                <a16:creationId xmlns:a16="http://schemas.microsoft.com/office/drawing/2014/main" id="{A42379C9-0217-4D59-809A-DE1CAEC866E7}"/>
              </a:ext>
            </a:extLst>
          </p:cNvPr>
          <p:cNvSpPr/>
          <p:nvPr/>
        </p:nvSpPr>
        <p:spPr>
          <a:xfrm>
            <a:off x="1370373" y="2971912"/>
            <a:ext cx="2232079" cy="1260000"/>
          </a:xfrm>
          <a:prstGeom prst="rect">
            <a:avLst/>
          </a:prstGeom>
          <a:solidFill>
            <a:schemeClr val="bg1"/>
          </a:solidFill>
          <a:ln w="28575">
            <a:solidFill>
              <a:schemeClr val="accent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34290" numCol="1" spcCol="1270" anchor="ctr" anchorCtr="0">
            <a:noAutofit/>
          </a:bodyPr>
          <a:lstStyle/>
          <a:p>
            <a:pPr marL="0" lvl="1" algn="ctr" defTabSz="311127">
              <a:lnSpc>
                <a:spcPct val="90000"/>
              </a:lnSpc>
              <a:spcBef>
                <a:spcPct val="0"/>
              </a:spcBef>
              <a:spcAft>
                <a:spcPct val="15000"/>
              </a:spcAft>
              <a:defRPr/>
            </a:pPr>
            <a:r>
              <a:rPr lang="en-US" sz="1050" b="1" dirty="0">
                <a:solidFill>
                  <a:prstClr val="black"/>
                </a:solidFill>
                <a:latin typeface="Calibri"/>
              </a:rPr>
              <a:t>Hunting Energy Services PTE Ltd., Singapore (Hunting) is a world leader in developing premium connection solutions to meet the increasing demand of the global oil and gas industry. </a:t>
            </a:r>
          </a:p>
        </p:txBody>
      </p:sp>
      <p:pic>
        <p:nvPicPr>
          <p:cNvPr id="22" name="Picture 21" descr="A close up of a logo&#10;&#10;Description automatically generated">
            <a:extLst>
              <a:ext uri="{FF2B5EF4-FFF2-40B4-BE49-F238E27FC236}">
                <a16:creationId xmlns:a16="http://schemas.microsoft.com/office/drawing/2014/main" id="{A0481AF9-E89E-4BA1-8134-106D492D3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07" y="3260365"/>
            <a:ext cx="1067799" cy="552567"/>
          </a:xfrm>
          <a:prstGeom prst="rect">
            <a:avLst/>
          </a:prstGeom>
        </p:spPr>
      </p:pic>
      <p:sp>
        <p:nvSpPr>
          <p:cNvPr id="30" name="Oval 29">
            <a:extLst>
              <a:ext uri="{FF2B5EF4-FFF2-40B4-BE49-F238E27FC236}">
                <a16:creationId xmlns:a16="http://schemas.microsoft.com/office/drawing/2014/main" id="{1CAE591E-BB08-4660-A035-994EABD032EF}"/>
              </a:ext>
            </a:extLst>
          </p:cNvPr>
          <p:cNvSpPr/>
          <p:nvPr/>
        </p:nvSpPr>
        <p:spPr>
          <a:xfrm>
            <a:off x="398935" y="2442419"/>
            <a:ext cx="705704" cy="705704"/>
          </a:xfrm>
          <a:prstGeom prst="ellipse">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defRPr/>
            </a:pPr>
            <a:endParaRPr lang="en-IN">
              <a:solidFill>
                <a:prstClr val="white"/>
              </a:solidFill>
              <a:latin typeface="Calibri"/>
            </a:endParaRPr>
          </a:p>
        </p:txBody>
      </p:sp>
      <p:grpSp>
        <p:nvGrpSpPr>
          <p:cNvPr id="38" name="Graphic 36" descr="Handshake">
            <a:extLst>
              <a:ext uri="{FF2B5EF4-FFF2-40B4-BE49-F238E27FC236}">
                <a16:creationId xmlns:a16="http://schemas.microsoft.com/office/drawing/2014/main" id="{E1D4D2E9-7993-4605-9403-DFE745EB411B}"/>
              </a:ext>
            </a:extLst>
          </p:cNvPr>
          <p:cNvGrpSpPr/>
          <p:nvPr/>
        </p:nvGrpSpPr>
        <p:grpSpPr>
          <a:xfrm>
            <a:off x="455287" y="2498771"/>
            <a:ext cx="593000" cy="593000"/>
            <a:chOff x="4288153" y="1304719"/>
            <a:chExt cx="593000" cy="593000"/>
          </a:xfrm>
        </p:grpSpPr>
        <p:sp>
          <p:nvSpPr>
            <p:cNvPr id="39" name="Freeform: Shape 38">
              <a:extLst>
                <a:ext uri="{FF2B5EF4-FFF2-40B4-BE49-F238E27FC236}">
                  <a16:creationId xmlns:a16="http://schemas.microsoft.com/office/drawing/2014/main" id="{40B5E0B9-4803-43E2-A4B8-AE7493676767}"/>
                </a:ext>
              </a:extLst>
            </p:cNvPr>
            <p:cNvSpPr/>
            <p:nvPr/>
          </p:nvSpPr>
          <p:spPr>
            <a:xfrm>
              <a:off x="4552111" y="1699631"/>
              <a:ext cx="48405" cy="52308"/>
            </a:xfrm>
            <a:custGeom>
              <a:avLst/>
              <a:gdLst>
                <a:gd name="connsiteX0" fmla="*/ 13393 w 48405"/>
                <a:gd name="connsiteY0" fmla="*/ 52308 h 52308"/>
                <a:gd name="connsiteX1" fmla="*/ 4127 w 48405"/>
                <a:gd name="connsiteY1" fmla="*/ 49220 h 52308"/>
                <a:gd name="connsiteX2" fmla="*/ 2892 w 48405"/>
                <a:gd name="connsiteY2" fmla="*/ 31924 h 52308"/>
                <a:gd name="connsiteX3" fmla="*/ 26982 w 48405"/>
                <a:gd name="connsiteY3" fmla="*/ 4127 h 52308"/>
                <a:gd name="connsiteX4" fmla="*/ 44278 w 48405"/>
                <a:gd name="connsiteY4" fmla="*/ 2892 h 52308"/>
                <a:gd name="connsiteX5" fmla="*/ 45513 w 48405"/>
                <a:gd name="connsiteY5" fmla="*/ 20187 h 52308"/>
                <a:gd name="connsiteX6" fmla="*/ 21423 w 48405"/>
                <a:gd name="connsiteY6" fmla="*/ 47984 h 52308"/>
                <a:gd name="connsiteX7" fmla="*/ 13393 w 48405"/>
                <a:gd name="connsiteY7" fmla="*/ 52308 h 5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05" h="52308">
                  <a:moveTo>
                    <a:pt x="13393" y="52308"/>
                  </a:moveTo>
                  <a:cubicBezTo>
                    <a:pt x="10304" y="52308"/>
                    <a:pt x="6598" y="51691"/>
                    <a:pt x="4127" y="49220"/>
                  </a:cubicBezTo>
                  <a:cubicBezTo>
                    <a:pt x="-815" y="44896"/>
                    <a:pt x="-1432" y="36866"/>
                    <a:pt x="2892" y="31924"/>
                  </a:cubicBezTo>
                  <a:lnTo>
                    <a:pt x="26982" y="4127"/>
                  </a:lnTo>
                  <a:cubicBezTo>
                    <a:pt x="31306" y="-815"/>
                    <a:pt x="39336" y="-1432"/>
                    <a:pt x="44278" y="2892"/>
                  </a:cubicBezTo>
                  <a:cubicBezTo>
                    <a:pt x="49220" y="7216"/>
                    <a:pt x="49837" y="15246"/>
                    <a:pt x="45513" y="20187"/>
                  </a:cubicBezTo>
                  <a:lnTo>
                    <a:pt x="21423" y="47984"/>
                  </a:lnTo>
                  <a:cubicBezTo>
                    <a:pt x="19570" y="50455"/>
                    <a:pt x="16481" y="51691"/>
                    <a:pt x="13393" y="52308"/>
                  </a:cubicBezTo>
                  <a:close/>
                </a:path>
              </a:pathLst>
            </a:custGeom>
            <a:solidFill>
              <a:schemeClr val="accent4"/>
            </a:solidFill>
            <a:ln w="6152" cap="flat">
              <a:noFill/>
              <a:prstDash val="solid"/>
              <a:miter/>
            </a:ln>
          </p:spPr>
          <p:txBody>
            <a:bodyPr rtlCol="0" anchor="ctr"/>
            <a:lstStyle/>
            <a:p>
              <a:pPr defTabSz="685732">
                <a:defRPr/>
              </a:pPr>
              <a:endParaRPr lang="en-IN">
                <a:solidFill>
                  <a:prstClr val="black"/>
                </a:solidFill>
                <a:latin typeface="Calibri"/>
              </a:endParaRPr>
            </a:p>
          </p:txBody>
        </p:sp>
        <p:sp>
          <p:nvSpPr>
            <p:cNvPr id="40" name="Freeform: Shape 39">
              <a:extLst>
                <a:ext uri="{FF2B5EF4-FFF2-40B4-BE49-F238E27FC236}">
                  <a16:creationId xmlns:a16="http://schemas.microsoft.com/office/drawing/2014/main" id="{B1975153-BD30-4368-8B19-9E79A26F70E4}"/>
                </a:ext>
              </a:extLst>
            </p:cNvPr>
            <p:cNvSpPr/>
            <p:nvPr/>
          </p:nvSpPr>
          <p:spPr>
            <a:xfrm>
              <a:off x="4511041" y="1674621"/>
              <a:ext cx="58891" cy="63265"/>
            </a:xfrm>
            <a:custGeom>
              <a:avLst/>
              <a:gdLst>
                <a:gd name="connsiteX0" fmla="*/ 16783 w 58891"/>
                <a:gd name="connsiteY0" fmla="*/ 63111 h 63265"/>
                <a:gd name="connsiteX1" fmla="*/ 5046 w 58891"/>
                <a:gd name="connsiteY1" fmla="*/ 59405 h 63265"/>
                <a:gd name="connsiteX2" fmla="*/ 3811 w 58891"/>
                <a:gd name="connsiteY2" fmla="*/ 37785 h 63265"/>
                <a:gd name="connsiteX3" fmla="*/ 32225 w 58891"/>
                <a:gd name="connsiteY3" fmla="*/ 5046 h 63265"/>
                <a:gd name="connsiteX4" fmla="*/ 53845 w 58891"/>
                <a:gd name="connsiteY4" fmla="*/ 3811 h 63265"/>
                <a:gd name="connsiteX5" fmla="*/ 55081 w 58891"/>
                <a:gd name="connsiteY5" fmla="*/ 25431 h 63265"/>
                <a:gd name="connsiteX6" fmla="*/ 26666 w 58891"/>
                <a:gd name="connsiteY6" fmla="*/ 58169 h 63265"/>
                <a:gd name="connsiteX7" fmla="*/ 16783 w 58891"/>
                <a:gd name="connsiteY7" fmla="*/ 63111 h 6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891" h="63265">
                  <a:moveTo>
                    <a:pt x="16783" y="63111"/>
                  </a:moveTo>
                  <a:cubicBezTo>
                    <a:pt x="12459" y="63729"/>
                    <a:pt x="8753" y="62493"/>
                    <a:pt x="5046" y="59405"/>
                  </a:cubicBezTo>
                  <a:cubicBezTo>
                    <a:pt x="-1131" y="53845"/>
                    <a:pt x="-1749" y="43962"/>
                    <a:pt x="3811" y="37785"/>
                  </a:cubicBezTo>
                  <a:lnTo>
                    <a:pt x="32225" y="5046"/>
                  </a:lnTo>
                  <a:cubicBezTo>
                    <a:pt x="37785" y="-1131"/>
                    <a:pt x="47668" y="-1749"/>
                    <a:pt x="53845" y="3811"/>
                  </a:cubicBezTo>
                  <a:cubicBezTo>
                    <a:pt x="60022" y="9370"/>
                    <a:pt x="60640" y="19254"/>
                    <a:pt x="55081" y="25431"/>
                  </a:cubicBezTo>
                  <a:lnTo>
                    <a:pt x="26666" y="58169"/>
                  </a:lnTo>
                  <a:cubicBezTo>
                    <a:pt x="24195" y="61258"/>
                    <a:pt x="20489" y="63111"/>
                    <a:pt x="16783" y="63111"/>
                  </a:cubicBezTo>
                  <a:close/>
                </a:path>
              </a:pathLst>
            </a:custGeom>
            <a:solidFill>
              <a:schemeClr val="accent4"/>
            </a:solidFill>
            <a:ln w="6152" cap="flat">
              <a:noFill/>
              <a:prstDash val="solid"/>
              <a:miter/>
            </a:ln>
          </p:spPr>
          <p:txBody>
            <a:bodyPr rtlCol="0" anchor="ctr"/>
            <a:lstStyle/>
            <a:p>
              <a:pPr defTabSz="685732">
                <a:defRPr/>
              </a:pPr>
              <a:endParaRPr lang="en-IN">
                <a:solidFill>
                  <a:prstClr val="black"/>
                </a:solidFill>
                <a:latin typeface="Calibri"/>
              </a:endParaRPr>
            </a:p>
          </p:txBody>
        </p:sp>
        <p:sp>
          <p:nvSpPr>
            <p:cNvPr id="41" name="Freeform: Shape 40">
              <a:extLst>
                <a:ext uri="{FF2B5EF4-FFF2-40B4-BE49-F238E27FC236}">
                  <a16:creationId xmlns:a16="http://schemas.microsoft.com/office/drawing/2014/main" id="{F6310510-F729-48DE-B51D-BB86A1C0CDCD}"/>
                </a:ext>
              </a:extLst>
            </p:cNvPr>
            <p:cNvSpPr/>
            <p:nvPr/>
          </p:nvSpPr>
          <p:spPr>
            <a:xfrm>
              <a:off x="4469001" y="1645554"/>
              <a:ext cx="65139" cy="69441"/>
            </a:xfrm>
            <a:custGeom>
              <a:avLst/>
              <a:gdLst>
                <a:gd name="connsiteX0" fmla="*/ 19907 w 65139"/>
                <a:gd name="connsiteY0" fmla="*/ 69323 h 69441"/>
                <a:gd name="connsiteX1" fmla="*/ 6317 w 65139"/>
                <a:gd name="connsiteY1" fmla="*/ 64999 h 69441"/>
                <a:gd name="connsiteX2" fmla="*/ 4464 w 65139"/>
                <a:gd name="connsiteY2" fmla="*/ 39055 h 69441"/>
                <a:gd name="connsiteX3" fmla="*/ 32878 w 65139"/>
                <a:gd name="connsiteY3" fmla="*/ 6317 h 69441"/>
                <a:gd name="connsiteX4" fmla="*/ 58822 w 65139"/>
                <a:gd name="connsiteY4" fmla="*/ 4464 h 69441"/>
                <a:gd name="connsiteX5" fmla="*/ 60675 w 65139"/>
                <a:gd name="connsiteY5" fmla="*/ 30408 h 69441"/>
                <a:gd name="connsiteX6" fmla="*/ 32261 w 65139"/>
                <a:gd name="connsiteY6" fmla="*/ 63146 h 69441"/>
                <a:gd name="connsiteX7" fmla="*/ 19907 w 65139"/>
                <a:gd name="connsiteY7" fmla="*/ 69323 h 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39" h="69441">
                  <a:moveTo>
                    <a:pt x="19907" y="69323"/>
                  </a:moveTo>
                  <a:cubicBezTo>
                    <a:pt x="14965" y="69941"/>
                    <a:pt x="10023" y="68088"/>
                    <a:pt x="6317" y="64999"/>
                  </a:cubicBezTo>
                  <a:cubicBezTo>
                    <a:pt x="-1096" y="58204"/>
                    <a:pt x="-2331" y="46468"/>
                    <a:pt x="4464" y="39055"/>
                  </a:cubicBezTo>
                  <a:lnTo>
                    <a:pt x="32878" y="6317"/>
                  </a:lnTo>
                  <a:cubicBezTo>
                    <a:pt x="39673" y="-1096"/>
                    <a:pt x="51410" y="-2331"/>
                    <a:pt x="58822" y="4464"/>
                  </a:cubicBezTo>
                  <a:cubicBezTo>
                    <a:pt x="66235" y="11259"/>
                    <a:pt x="67470" y="22995"/>
                    <a:pt x="60675" y="30408"/>
                  </a:cubicBezTo>
                  <a:lnTo>
                    <a:pt x="32261" y="63146"/>
                  </a:lnTo>
                  <a:cubicBezTo>
                    <a:pt x="29172" y="66852"/>
                    <a:pt x="24230" y="69323"/>
                    <a:pt x="19907" y="69323"/>
                  </a:cubicBezTo>
                  <a:close/>
                </a:path>
              </a:pathLst>
            </a:custGeom>
            <a:solidFill>
              <a:schemeClr val="accent4"/>
            </a:solidFill>
            <a:ln w="6152" cap="flat">
              <a:noFill/>
              <a:prstDash val="solid"/>
              <a:miter/>
            </a:ln>
          </p:spPr>
          <p:txBody>
            <a:bodyPr rtlCol="0" anchor="ctr"/>
            <a:lstStyle/>
            <a:p>
              <a:pPr defTabSz="685732">
                <a:defRPr/>
              </a:pPr>
              <a:endParaRPr lang="en-IN">
                <a:solidFill>
                  <a:prstClr val="black"/>
                </a:solidFill>
                <a:latin typeface="Calibri"/>
              </a:endParaRPr>
            </a:p>
          </p:txBody>
        </p:sp>
        <p:sp>
          <p:nvSpPr>
            <p:cNvPr id="42" name="Freeform: Shape 41">
              <a:extLst>
                <a:ext uri="{FF2B5EF4-FFF2-40B4-BE49-F238E27FC236}">
                  <a16:creationId xmlns:a16="http://schemas.microsoft.com/office/drawing/2014/main" id="{7FC217C6-5A82-47BE-AAF0-50251924D506}"/>
                </a:ext>
              </a:extLst>
            </p:cNvPr>
            <p:cNvSpPr/>
            <p:nvPr/>
          </p:nvSpPr>
          <p:spPr>
            <a:xfrm>
              <a:off x="4423908" y="1618374"/>
              <a:ext cx="69463" cy="73765"/>
            </a:xfrm>
            <a:custGeom>
              <a:avLst/>
              <a:gdLst>
                <a:gd name="connsiteX0" fmla="*/ 19907 w 69463"/>
                <a:gd name="connsiteY0" fmla="*/ 73647 h 73765"/>
                <a:gd name="connsiteX1" fmla="*/ 6317 w 69463"/>
                <a:gd name="connsiteY1" fmla="*/ 69323 h 73765"/>
                <a:gd name="connsiteX2" fmla="*/ 4464 w 69463"/>
                <a:gd name="connsiteY2" fmla="*/ 43379 h 73765"/>
                <a:gd name="connsiteX3" fmla="*/ 37202 w 69463"/>
                <a:gd name="connsiteY3" fmla="*/ 6317 h 73765"/>
                <a:gd name="connsiteX4" fmla="*/ 63146 w 69463"/>
                <a:gd name="connsiteY4" fmla="*/ 4464 h 73765"/>
                <a:gd name="connsiteX5" fmla="*/ 64999 w 69463"/>
                <a:gd name="connsiteY5" fmla="*/ 30408 h 73765"/>
                <a:gd name="connsiteX6" fmla="*/ 32261 w 69463"/>
                <a:gd name="connsiteY6" fmla="*/ 67470 h 73765"/>
                <a:gd name="connsiteX7" fmla="*/ 19907 w 69463"/>
                <a:gd name="connsiteY7" fmla="*/ 73647 h 7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3" h="73765">
                  <a:moveTo>
                    <a:pt x="19907" y="73647"/>
                  </a:moveTo>
                  <a:cubicBezTo>
                    <a:pt x="14965" y="74265"/>
                    <a:pt x="10023" y="72412"/>
                    <a:pt x="6317" y="69323"/>
                  </a:cubicBezTo>
                  <a:cubicBezTo>
                    <a:pt x="-1096" y="62528"/>
                    <a:pt x="-2331" y="50792"/>
                    <a:pt x="4464" y="43379"/>
                  </a:cubicBezTo>
                  <a:lnTo>
                    <a:pt x="37202" y="6317"/>
                  </a:lnTo>
                  <a:cubicBezTo>
                    <a:pt x="43997" y="-1096"/>
                    <a:pt x="55734" y="-2331"/>
                    <a:pt x="63146" y="4464"/>
                  </a:cubicBezTo>
                  <a:cubicBezTo>
                    <a:pt x="70559" y="11259"/>
                    <a:pt x="71794" y="22995"/>
                    <a:pt x="64999" y="30408"/>
                  </a:cubicBezTo>
                  <a:lnTo>
                    <a:pt x="32261" y="67470"/>
                  </a:lnTo>
                  <a:cubicBezTo>
                    <a:pt x="28554" y="71176"/>
                    <a:pt x="24230" y="73029"/>
                    <a:pt x="19907" y="73647"/>
                  </a:cubicBezTo>
                  <a:close/>
                </a:path>
              </a:pathLst>
            </a:custGeom>
            <a:solidFill>
              <a:schemeClr val="accent4"/>
            </a:solidFill>
            <a:ln w="6152" cap="flat">
              <a:noFill/>
              <a:prstDash val="solid"/>
              <a:miter/>
            </a:ln>
          </p:spPr>
          <p:txBody>
            <a:bodyPr rtlCol="0" anchor="ctr"/>
            <a:lstStyle/>
            <a:p>
              <a:pPr defTabSz="685732">
                <a:defRPr/>
              </a:pPr>
              <a:endParaRPr lang="en-IN">
                <a:solidFill>
                  <a:prstClr val="black"/>
                </a:solidFill>
                <a:latin typeface="Calibri"/>
              </a:endParaRPr>
            </a:p>
          </p:txBody>
        </p:sp>
        <p:sp>
          <p:nvSpPr>
            <p:cNvPr id="43" name="Freeform: Shape 42">
              <a:extLst>
                <a:ext uri="{FF2B5EF4-FFF2-40B4-BE49-F238E27FC236}">
                  <a16:creationId xmlns:a16="http://schemas.microsoft.com/office/drawing/2014/main" id="{536C171C-5563-45BB-9F0D-A9C163BEAADB}"/>
                </a:ext>
              </a:extLst>
            </p:cNvPr>
            <p:cNvSpPr/>
            <p:nvPr/>
          </p:nvSpPr>
          <p:spPr>
            <a:xfrm>
              <a:off x="4316567" y="1439997"/>
              <a:ext cx="123590" cy="147063"/>
            </a:xfrm>
            <a:custGeom>
              <a:avLst/>
              <a:gdLst>
                <a:gd name="connsiteX0" fmla="*/ 0 w 123590"/>
                <a:gd name="connsiteY0" fmla="*/ 116129 h 147063"/>
                <a:gd name="connsiteX1" fmla="*/ 47564 w 123590"/>
                <a:gd name="connsiteY1" fmla="*/ 145161 h 147063"/>
                <a:gd name="connsiteX2" fmla="*/ 64242 w 123590"/>
                <a:gd name="connsiteY2" fmla="*/ 140838 h 147063"/>
                <a:gd name="connsiteX3" fmla="*/ 121689 w 123590"/>
                <a:gd name="connsiteY3" fmla="*/ 45710 h 147063"/>
                <a:gd name="connsiteX4" fmla="*/ 117365 w 123590"/>
                <a:gd name="connsiteY4" fmla="*/ 29032 h 147063"/>
                <a:gd name="connsiteX5" fmla="*/ 70419 w 123590"/>
                <a:gd name="connsiteY5" fmla="*/ 0 h 147063"/>
                <a:gd name="connsiteX6" fmla="*/ 0 w 123590"/>
                <a:gd name="connsiteY6" fmla="*/ 116129 h 14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90" h="147063">
                  <a:moveTo>
                    <a:pt x="0" y="116129"/>
                  </a:moveTo>
                  <a:lnTo>
                    <a:pt x="47564" y="145161"/>
                  </a:lnTo>
                  <a:cubicBezTo>
                    <a:pt x="53123" y="148868"/>
                    <a:pt x="61153" y="147015"/>
                    <a:pt x="64242" y="140838"/>
                  </a:cubicBezTo>
                  <a:lnTo>
                    <a:pt x="121689" y="45710"/>
                  </a:lnTo>
                  <a:cubicBezTo>
                    <a:pt x="125395" y="40151"/>
                    <a:pt x="123542" y="32121"/>
                    <a:pt x="117365" y="29032"/>
                  </a:cubicBezTo>
                  <a:lnTo>
                    <a:pt x="70419" y="0"/>
                  </a:lnTo>
                  <a:lnTo>
                    <a:pt x="0" y="116129"/>
                  </a:lnTo>
                  <a:close/>
                </a:path>
              </a:pathLst>
            </a:custGeom>
            <a:solidFill>
              <a:schemeClr val="accent4"/>
            </a:solidFill>
            <a:ln w="6152" cap="flat">
              <a:noFill/>
              <a:prstDash val="solid"/>
              <a:miter/>
            </a:ln>
          </p:spPr>
          <p:txBody>
            <a:bodyPr rtlCol="0" anchor="ctr"/>
            <a:lstStyle/>
            <a:p>
              <a:pPr defTabSz="685732">
                <a:defRPr/>
              </a:pPr>
              <a:endParaRPr lang="en-IN">
                <a:solidFill>
                  <a:prstClr val="black"/>
                </a:solidFill>
                <a:latin typeface="Calibri"/>
              </a:endParaRPr>
            </a:p>
          </p:txBody>
        </p:sp>
        <p:sp>
          <p:nvSpPr>
            <p:cNvPr id="44" name="Freeform: Shape 43">
              <a:extLst>
                <a:ext uri="{FF2B5EF4-FFF2-40B4-BE49-F238E27FC236}">
                  <a16:creationId xmlns:a16="http://schemas.microsoft.com/office/drawing/2014/main" id="{4E19EA05-774D-4BE5-BD8D-BCBE9A0A5230}"/>
                </a:ext>
              </a:extLst>
            </p:cNvPr>
            <p:cNvSpPr/>
            <p:nvPr/>
          </p:nvSpPr>
          <p:spPr>
            <a:xfrm>
              <a:off x="4392545" y="1495590"/>
              <a:ext cx="331195" cy="265734"/>
            </a:xfrm>
            <a:custGeom>
              <a:avLst/>
              <a:gdLst>
                <a:gd name="connsiteX0" fmla="*/ 324297 w 331195"/>
                <a:gd name="connsiteY0" fmla="*/ 141455 h 265734"/>
                <a:gd name="connsiteX1" fmla="*/ 224846 w 331195"/>
                <a:gd name="connsiteY1" fmla="*/ 56211 h 265734"/>
                <a:gd name="connsiteX2" fmla="*/ 218051 w 331195"/>
                <a:gd name="connsiteY2" fmla="*/ 50034 h 265734"/>
                <a:gd name="connsiteX3" fmla="*/ 175429 w 331195"/>
                <a:gd name="connsiteY3" fmla="*/ 98833 h 265734"/>
                <a:gd name="connsiteX4" fmla="*/ 150721 w 331195"/>
                <a:gd name="connsiteY4" fmla="*/ 111188 h 265734"/>
                <a:gd name="connsiteX5" fmla="*/ 147632 w 331195"/>
                <a:gd name="connsiteY5" fmla="*/ 111188 h 265734"/>
                <a:gd name="connsiteX6" fmla="*/ 123542 w 331195"/>
                <a:gd name="connsiteY6" fmla="*/ 101922 h 265734"/>
                <a:gd name="connsiteX7" fmla="*/ 119835 w 331195"/>
                <a:gd name="connsiteY7" fmla="*/ 49417 h 265734"/>
                <a:gd name="connsiteX8" fmla="*/ 156280 w 331195"/>
                <a:gd name="connsiteY8" fmla="*/ 7412 h 265734"/>
                <a:gd name="connsiteX9" fmla="*/ 53741 w 331195"/>
                <a:gd name="connsiteY9" fmla="*/ 0 h 265734"/>
                <a:gd name="connsiteX10" fmla="*/ 0 w 331195"/>
                <a:gd name="connsiteY10" fmla="*/ 88950 h 265734"/>
                <a:gd name="connsiteX11" fmla="*/ 42004 w 331195"/>
                <a:gd name="connsiteY11" fmla="*/ 137749 h 265734"/>
                <a:gd name="connsiteX12" fmla="*/ 58065 w 331195"/>
                <a:gd name="connsiteY12" fmla="*/ 119218 h 265734"/>
                <a:gd name="connsiteX13" fmla="*/ 81538 w 331195"/>
                <a:gd name="connsiteY13" fmla="*/ 108717 h 265734"/>
                <a:gd name="connsiteX14" fmla="*/ 81538 w 331195"/>
                <a:gd name="connsiteY14" fmla="*/ 108717 h 265734"/>
                <a:gd name="connsiteX15" fmla="*/ 101922 w 331195"/>
                <a:gd name="connsiteY15" fmla="*/ 116129 h 265734"/>
                <a:gd name="connsiteX16" fmla="*/ 112423 w 331195"/>
                <a:gd name="connsiteY16" fmla="*/ 138367 h 265734"/>
                <a:gd name="connsiteX17" fmla="*/ 122924 w 331195"/>
                <a:gd name="connsiteY17" fmla="*/ 136514 h 265734"/>
                <a:gd name="connsiteX18" fmla="*/ 143308 w 331195"/>
                <a:gd name="connsiteY18" fmla="*/ 143926 h 265734"/>
                <a:gd name="connsiteX19" fmla="*/ 153809 w 331195"/>
                <a:gd name="connsiteY19" fmla="*/ 166781 h 265734"/>
                <a:gd name="connsiteX20" fmla="*/ 161840 w 331195"/>
                <a:gd name="connsiteY20" fmla="*/ 165546 h 265734"/>
                <a:gd name="connsiteX21" fmla="*/ 161840 w 331195"/>
                <a:gd name="connsiteY21" fmla="*/ 165546 h 265734"/>
                <a:gd name="connsiteX22" fmla="*/ 180371 w 331195"/>
                <a:gd name="connsiteY22" fmla="*/ 172341 h 265734"/>
                <a:gd name="connsiteX23" fmla="*/ 189636 w 331195"/>
                <a:gd name="connsiteY23" fmla="*/ 191490 h 265734"/>
                <a:gd name="connsiteX24" fmla="*/ 196431 w 331195"/>
                <a:gd name="connsiteY24" fmla="*/ 190254 h 265734"/>
                <a:gd name="connsiteX25" fmla="*/ 196431 w 331195"/>
                <a:gd name="connsiteY25" fmla="*/ 190254 h 265734"/>
                <a:gd name="connsiteX26" fmla="*/ 212492 w 331195"/>
                <a:gd name="connsiteY26" fmla="*/ 196431 h 265734"/>
                <a:gd name="connsiteX27" fmla="*/ 221140 w 331195"/>
                <a:gd name="connsiteY27" fmla="*/ 213109 h 265734"/>
                <a:gd name="connsiteX28" fmla="*/ 214963 w 331195"/>
                <a:gd name="connsiteY28" fmla="*/ 231023 h 265734"/>
                <a:gd name="connsiteX29" fmla="*/ 193960 w 331195"/>
                <a:gd name="connsiteY29" fmla="*/ 255114 h 265734"/>
                <a:gd name="connsiteX30" fmla="*/ 202608 w 331195"/>
                <a:gd name="connsiteY30" fmla="*/ 261908 h 265734"/>
                <a:gd name="connsiteX31" fmla="*/ 217433 w 331195"/>
                <a:gd name="connsiteY31" fmla="*/ 265615 h 265734"/>
                <a:gd name="connsiteX32" fmla="*/ 239671 w 331195"/>
                <a:gd name="connsiteY32" fmla="*/ 239053 h 265734"/>
                <a:gd name="connsiteX33" fmla="*/ 239671 w 331195"/>
                <a:gd name="connsiteY33" fmla="*/ 238435 h 265734"/>
                <a:gd name="connsiteX34" fmla="*/ 245848 w 331195"/>
                <a:gd name="connsiteY34" fmla="*/ 239053 h 265734"/>
                <a:gd name="connsiteX35" fmla="*/ 268085 w 331195"/>
                <a:gd name="connsiteY35" fmla="*/ 212492 h 265734"/>
                <a:gd name="connsiteX36" fmla="*/ 268085 w 331195"/>
                <a:gd name="connsiteY36" fmla="*/ 211874 h 265734"/>
                <a:gd name="connsiteX37" fmla="*/ 274263 w 331195"/>
                <a:gd name="connsiteY37" fmla="*/ 212492 h 265734"/>
                <a:gd name="connsiteX38" fmla="*/ 296500 w 331195"/>
                <a:gd name="connsiteY38" fmla="*/ 185930 h 265734"/>
                <a:gd name="connsiteX39" fmla="*/ 295882 w 331195"/>
                <a:gd name="connsiteY39" fmla="*/ 182224 h 265734"/>
                <a:gd name="connsiteX40" fmla="*/ 308854 w 331195"/>
                <a:gd name="connsiteY40" fmla="*/ 184695 h 265734"/>
                <a:gd name="connsiteX41" fmla="*/ 331092 w 331195"/>
                <a:gd name="connsiteY41" fmla="*/ 158133 h 265734"/>
                <a:gd name="connsiteX42" fmla="*/ 324297 w 331195"/>
                <a:gd name="connsiteY42" fmla="*/ 141455 h 26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1195" h="265734">
                  <a:moveTo>
                    <a:pt x="324297" y="141455"/>
                  </a:moveTo>
                  <a:lnTo>
                    <a:pt x="224846" y="56211"/>
                  </a:lnTo>
                  <a:lnTo>
                    <a:pt x="218051" y="50034"/>
                  </a:lnTo>
                  <a:lnTo>
                    <a:pt x="175429" y="98833"/>
                  </a:lnTo>
                  <a:cubicBezTo>
                    <a:pt x="169252" y="106246"/>
                    <a:pt x="160604" y="110570"/>
                    <a:pt x="150721" y="111188"/>
                  </a:cubicBezTo>
                  <a:cubicBezTo>
                    <a:pt x="149485" y="111188"/>
                    <a:pt x="148250" y="111188"/>
                    <a:pt x="147632" y="111188"/>
                  </a:cubicBezTo>
                  <a:cubicBezTo>
                    <a:pt x="138367" y="111188"/>
                    <a:pt x="129719" y="108099"/>
                    <a:pt x="123542" y="101922"/>
                  </a:cubicBezTo>
                  <a:cubicBezTo>
                    <a:pt x="108099" y="88332"/>
                    <a:pt x="106864" y="64859"/>
                    <a:pt x="119835" y="49417"/>
                  </a:cubicBezTo>
                  <a:lnTo>
                    <a:pt x="156280" y="7412"/>
                  </a:lnTo>
                  <a:cubicBezTo>
                    <a:pt x="127866" y="3706"/>
                    <a:pt x="91421" y="18531"/>
                    <a:pt x="53741" y="0"/>
                  </a:cubicBezTo>
                  <a:lnTo>
                    <a:pt x="0" y="88950"/>
                  </a:lnTo>
                  <a:lnTo>
                    <a:pt x="42004" y="137749"/>
                  </a:lnTo>
                  <a:lnTo>
                    <a:pt x="58065" y="119218"/>
                  </a:lnTo>
                  <a:cubicBezTo>
                    <a:pt x="63624" y="112423"/>
                    <a:pt x="72272" y="108717"/>
                    <a:pt x="81538" y="108717"/>
                  </a:cubicBezTo>
                  <a:lnTo>
                    <a:pt x="81538" y="108717"/>
                  </a:lnTo>
                  <a:cubicBezTo>
                    <a:pt x="88950" y="108717"/>
                    <a:pt x="96363" y="111188"/>
                    <a:pt x="101922" y="116129"/>
                  </a:cubicBezTo>
                  <a:cubicBezTo>
                    <a:pt x="108717" y="121689"/>
                    <a:pt x="111805" y="129719"/>
                    <a:pt x="112423" y="138367"/>
                  </a:cubicBezTo>
                  <a:cubicBezTo>
                    <a:pt x="115511" y="137131"/>
                    <a:pt x="119218" y="136514"/>
                    <a:pt x="122924" y="136514"/>
                  </a:cubicBezTo>
                  <a:cubicBezTo>
                    <a:pt x="130336" y="136514"/>
                    <a:pt x="137749" y="138984"/>
                    <a:pt x="143308" y="143926"/>
                  </a:cubicBezTo>
                  <a:cubicBezTo>
                    <a:pt x="150103" y="150103"/>
                    <a:pt x="153809" y="158133"/>
                    <a:pt x="153809" y="166781"/>
                  </a:cubicBezTo>
                  <a:cubicBezTo>
                    <a:pt x="156280" y="166164"/>
                    <a:pt x="159369" y="165546"/>
                    <a:pt x="161840" y="165546"/>
                  </a:cubicBezTo>
                  <a:lnTo>
                    <a:pt x="161840" y="165546"/>
                  </a:lnTo>
                  <a:cubicBezTo>
                    <a:pt x="168634" y="165546"/>
                    <a:pt x="174811" y="168017"/>
                    <a:pt x="180371" y="172341"/>
                  </a:cubicBezTo>
                  <a:cubicBezTo>
                    <a:pt x="185930" y="177282"/>
                    <a:pt x="189019" y="184077"/>
                    <a:pt x="189636" y="191490"/>
                  </a:cubicBezTo>
                  <a:cubicBezTo>
                    <a:pt x="191490" y="190872"/>
                    <a:pt x="193960" y="190254"/>
                    <a:pt x="196431" y="190254"/>
                  </a:cubicBezTo>
                  <a:lnTo>
                    <a:pt x="196431" y="190254"/>
                  </a:lnTo>
                  <a:cubicBezTo>
                    <a:pt x="202608" y="190254"/>
                    <a:pt x="208168" y="192107"/>
                    <a:pt x="212492" y="196431"/>
                  </a:cubicBezTo>
                  <a:cubicBezTo>
                    <a:pt x="217433" y="200755"/>
                    <a:pt x="220522" y="206932"/>
                    <a:pt x="221140" y="213109"/>
                  </a:cubicBezTo>
                  <a:cubicBezTo>
                    <a:pt x="221757" y="219904"/>
                    <a:pt x="219286" y="226081"/>
                    <a:pt x="214963" y="231023"/>
                  </a:cubicBezTo>
                  <a:lnTo>
                    <a:pt x="193960" y="255114"/>
                  </a:lnTo>
                  <a:lnTo>
                    <a:pt x="202608" y="261908"/>
                  </a:lnTo>
                  <a:cubicBezTo>
                    <a:pt x="206932" y="264379"/>
                    <a:pt x="211874" y="266232"/>
                    <a:pt x="217433" y="265615"/>
                  </a:cubicBezTo>
                  <a:cubicBezTo>
                    <a:pt x="231023" y="264379"/>
                    <a:pt x="240906" y="252643"/>
                    <a:pt x="239671" y="239053"/>
                  </a:cubicBezTo>
                  <a:cubicBezTo>
                    <a:pt x="239671" y="239053"/>
                    <a:pt x="239671" y="238435"/>
                    <a:pt x="239671" y="238435"/>
                  </a:cubicBezTo>
                  <a:cubicBezTo>
                    <a:pt x="241524" y="239053"/>
                    <a:pt x="243995" y="239053"/>
                    <a:pt x="245848" y="239053"/>
                  </a:cubicBezTo>
                  <a:cubicBezTo>
                    <a:pt x="259438" y="237818"/>
                    <a:pt x="269321" y="226081"/>
                    <a:pt x="268085" y="212492"/>
                  </a:cubicBezTo>
                  <a:cubicBezTo>
                    <a:pt x="268085" y="212492"/>
                    <a:pt x="268085" y="211874"/>
                    <a:pt x="268085" y="211874"/>
                  </a:cubicBezTo>
                  <a:cubicBezTo>
                    <a:pt x="269939" y="212492"/>
                    <a:pt x="272409" y="212492"/>
                    <a:pt x="274263" y="212492"/>
                  </a:cubicBezTo>
                  <a:cubicBezTo>
                    <a:pt x="287852" y="211256"/>
                    <a:pt x="297735" y="199520"/>
                    <a:pt x="296500" y="185930"/>
                  </a:cubicBezTo>
                  <a:cubicBezTo>
                    <a:pt x="296500" y="184695"/>
                    <a:pt x="295882" y="183459"/>
                    <a:pt x="295882" y="182224"/>
                  </a:cubicBezTo>
                  <a:cubicBezTo>
                    <a:pt x="299589" y="184077"/>
                    <a:pt x="303913" y="185313"/>
                    <a:pt x="308854" y="184695"/>
                  </a:cubicBezTo>
                  <a:cubicBezTo>
                    <a:pt x="322444" y="183459"/>
                    <a:pt x="332327" y="171723"/>
                    <a:pt x="331092" y="158133"/>
                  </a:cubicBezTo>
                  <a:cubicBezTo>
                    <a:pt x="331709" y="151339"/>
                    <a:pt x="328621" y="145779"/>
                    <a:pt x="324297" y="141455"/>
                  </a:cubicBezTo>
                  <a:close/>
                </a:path>
              </a:pathLst>
            </a:custGeom>
            <a:solidFill>
              <a:schemeClr val="accent4"/>
            </a:solidFill>
            <a:ln w="6152" cap="flat">
              <a:noFill/>
              <a:prstDash val="solid"/>
              <a:miter/>
            </a:ln>
          </p:spPr>
          <p:txBody>
            <a:bodyPr rtlCol="0" anchor="ctr"/>
            <a:lstStyle/>
            <a:p>
              <a:pPr defTabSz="685732">
                <a:defRPr/>
              </a:pPr>
              <a:endParaRPr lang="en-IN">
                <a:solidFill>
                  <a:prstClr val="black"/>
                </a:solidFill>
                <a:latin typeface="Calibri"/>
              </a:endParaRPr>
            </a:p>
          </p:txBody>
        </p:sp>
        <p:sp>
          <p:nvSpPr>
            <p:cNvPr id="45" name="Freeform: Shape 44">
              <a:extLst>
                <a:ext uri="{FF2B5EF4-FFF2-40B4-BE49-F238E27FC236}">
                  <a16:creationId xmlns:a16="http://schemas.microsoft.com/office/drawing/2014/main" id="{AA2E4AC5-A253-48D8-8E74-15D64A88F31A}"/>
                </a:ext>
              </a:extLst>
            </p:cNvPr>
            <p:cNvSpPr/>
            <p:nvPr/>
          </p:nvSpPr>
          <p:spPr>
            <a:xfrm>
              <a:off x="4729148" y="1439997"/>
              <a:ext cx="123590" cy="147063"/>
            </a:xfrm>
            <a:custGeom>
              <a:avLst/>
              <a:gdLst>
                <a:gd name="connsiteX0" fmla="*/ 123590 w 123590"/>
                <a:gd name="connsiteY0" fmla="*/ 116129 h 147063"/>
                <a:gd name="connsiteX1" fmla="*/ 76027 w 123590"/>
                <a:gd name="connsiteY1" fmla="*/ 145161 h 147063"/>
                <a:gd name="connsiteX2" fmla="*/ 59349 w 123590"/>
                <a:gd name="connsiteY2" fmla="*/ 140838 h 147063"/>
                <a:gd name="connsiteX3" fmla="*/ 1902 w 123590"/>
                <a:gd name="connsiteY3" fmla="*/ 45710 h 147063"/>
                <a:gd name="connsiteX4" fmla="*/ 6226 w 123590"/>
                <a:gd name="connsiteY4" fmla="*/ 29032 h 147063"/>
                <a:gd name="connsiteX5" fmla="*/ 53789 w 123590"/>
                <a:gd name="connsiteY5" fmla="*/ 0 h 147063"/>
                <a:gd name="connsiteX6" fmla="*/ 123590 w 123590"/>
                <a:gd name="connsiteY6" fmla="*/ 116129 h 14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90" h="147063">
                  <a:moveTo>
                    <a:pt x="123590" y="116129"/>
                  </a:moveTo>
                  <a:lnTo>
                    <a:pt x="76027" y="145161"/>
                  </a:lnTo>
                  <a:cubicBezTo>
                    <a:pt x="70467" y="148868"/>
                    <a:pt x="62437" y="147015"/>
                    <a:pt x="59349" y="140838"/>
                  </a:cubicBezTo>
                  <a:lnTo>
                    <a:pt x="1902" y="45710"/>
                  </a:lnTo>
                  <a:cubicBezTo>
                    <a:pt x="-1805" y="40151"/>
                    <a:pt x="49" y="32121"/>
                    <a:pt x="6226" y="29032"/>
                  </a:cubicBezTo>
                  <a:lnTo>
                    <a:pt x="53789" y="0"/>
                  </a:lnTo>
                  <a:lnTo>
                    <a:pt x="123590" y="116129"/>
                  </a:lnTo>
                  <a:close/>
                </a:path>
              </a:pathLst>
            </a:custGeom>
            <a:solidFill>
              <a:schemeClr val="accent4"/>
            </a:solidFill>
            <a:ln w="6152" cap="flat">
              <a:noFill/>
              <a:prstDash val="solid"/>
              <a:miter/>
            </a:ln>
          </p:spPr>
          <p:txBody>
            <a:bodyPr rtlCol="0" anchor="ctr"/>
            <a:lstStyle/>
            <a:p>
              <a:pPr defTabSz="685732">
                <a:defRPr/>
              </a:pPr>
              <a:endParaRPr lang="en-IN">
                <a:solidFill>
                  <a:prstClr val="black"/>
                </a:solidFill>
                <a:latin typeface="Calibri"/>
              </a:endParaRPr>
            </a:p>
          </p:txBody>
        </p:sp>
        <p:sp>
          <p:nvSpPr>
            <p:cNvPr id="46" name="Freeform: Shape 45">
              <a:extLst>
                <a:ext uri="{FF2B5EF4-FFF2-40B4-BE49-F238E27FC236}">
                  <a16:creationId xmlns:a16="http://schemas.microsoft.com/office/drawing/2014/main" id="{D74C72EA-C3A1-47F5-B909-AD0418D7FBF2}"/>
                </a:ext>
              </a:extLst>
            </p:cNvPr>
            <p:cNvSpPr/>
            <p:nvPr/>
          </p:nvSpPr>
          <p:spPr>
            <a:xfrm>
              <a:off x="4514786" y="1489939"/>
              <a:ext cx="261355" cy="145253"/>
            </a:xfrm>
            <a:custGeom>
              <a:avLst/>
              <a:gdLst>
                <a:gd name="connsiteX0" fmla="*/ 208850 w 261355"/>
                <a:gd name="connsiteY0" fmla="*/ 8122 h 145253"/>
                <a:gd name="connsiteX1" fmla="*/ 79132 w 261355"/>
                <a:gd name="connsiteY1" fmla="*/ 710 h 145253"/>
                <a:gd name="connsiteX2" fmla="*/ 76043 w 261355"/>
                <a:gd name="connsiteY2" fmla="*/ 92 h 145253"/>
                <a:gd name="connsiteX3" fmla="*/ 55041 w 261355"/>
                <a:gd name="connsiteY3" fmla="*/ 8122 h 145253"/>
                <a:gd name="connsiteX4" fmla="*/ 6242 w 261355"/>
                <a:gd name="connsiteY4" fmla="*/ 63716 h 145253"/>
                <a:gd name="connsiteX5" fmla="*/ 8713 w 261355"/>
                <a:gd name="connsiteY5" fmla="*/ 98308 h 145253"/>
                <a:gd name="connsiteX6" fmla="*/ 27244 w 261355"/>
                <a:gd name="connsiteY6" fmla="*/ 104485 h 145253"/>
                <a:gd name="connsiteX7" fmla="*/ 43922 w 261355"/>
                <a:gd name="connsiteY7" fmla="*/ 95837 h 145253"/>
                <a:gd name="connsiteX8" fmla="*/ 94574 w 261355"/>
                <a:gd name="connsiteY8" fmla="*/ 37772 h 145253"/>
                <a:gd name="connsiteX9" fmla="*/ 210086 w 261355"/>
                <a:gd name="connsiteY9" fmla="*/ 137223 h 145253"/>
                <a:gd name="connsiteX10" fmla="*/ 210086 w 261355"/>
                <a:gd name="connsiteY10" fmla="*/ 137223 h 145253"/>
                <a:gd name="connsiteX11" fmla="*/ 210086 w 261355"/>
                <a:gd name="connsiteY11" fmla="*/ 137223 h 145253"/>
                <a:gd name="connsiteX12" fmla="*/ 216881 w 261355"/>
                <a:gd name="connsiteY12" fmla="*/ 145254 h 145253"/>
                <a:gd name="connsiteX13" fmla="*/ 261356 w 261355"/>
                <a:gd name="connsiteY13" fmla="*/ 93984 h 145253"/>
                <a:gd name="connsiteX14" fmla="*/ 208850 w 261355"/>
                <a:gd name="connsiteY14" fmla="*/ 8122 h 14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355" h="145253">
                  <a:moveTo>
                    <a:pt x="208850" y="8122"/>
                  </a:moveTo>
                  <a:cubicBezTo>
                    <a:pt x="157581" y="26654"/>
                    <a:pt x="120518" y="8740"/>
                    <a:pt x="79132" y="710"/>
                  </a:cubicBezTo>
                  <a:cubicBezTo>
                    <a:pt x="78514" y="710"/>
                    <a:pt x="76043" y="92"/>
                    <a:pt x="76043" y="92"/>
                  </a:cubicBezTo>
                  <a:cubicBezTo>
                    <a:pt x="68631" y="-526"/>
                    <a:pt x="60600" y="1945"/>
                    <a:pt x="55041" y="8122"/>
                  </a:cubicBezTo>
                  <a:lnTo>
                    <a:pt x="6242" y="63716"/>
                  </a:lnTo>
                  <a:cubicBezTo>
                    <a:pt x="-3024" y="74217"/>
                    <a:pt x="-1788" y="89660"/>
                    <a:pt x="8713" y="98308"/>
                  </a:cubicBezTo>
                  <a:cubicBezTo>
                    <a:pt x="14272" y="102632"/>
                    <a:pt x="20449" y="105102"/>
                    <a:pt x="27244" y="104485"/>
                  </a:cubicBezTo>
                  <a:cubicBezTo>
                    <a:pt x="33421" y="103867"/>
                    <a:pt x="39598" y="101396"/>
                    <a:pt x="43922" y="95837"/>
                  </a:cubicBezTo>
                  <a:cubicBezTo>
                    <a:pt x="43922" y="95837"/>
                    <a:pt x="94574" y="37772"/>
                    <a:pt x="94574" y="37772"/>
                  </a:cubicBezTo>
                  <a:lnTo>
                    <a:pt x="210086" y="137223"/>
                  </a:lnTo>
                  <a:lnTo>
                    <a:pt x="210086" y="137223"/>
                  </a:lnTo>
                  <a:lnTo>
                    <a:pt x="210086" y="137223"/>
                  </a:lnTo>
                  <a:cubicBezTo>
                    <a:pt x="213174" y="140312"/>
                    <a:pt x="214410" y="141547"/>
                    <a:pt x="216881" y="145254"/>
                  </a:cubicBezTo>
                  <a:lnTo>
                    <a:pt x="261356" y="93984"/>
                  </a:lnTo>
                  <a:lnTo>
                    <a:pt x="208850" y="8122"/>
                  </a:lnTo>
                  <a:close/>
                </a:path>
              </a:pathLst>
            </a:custGeom>
            <a:solidFill>
              <a:schemeClr val="accent4"/>
            </a:solidFill>
            <a:ln w="6152" cap="flat">
              <a:noFill/>
              <a:prstDash val="solid"/>
              <a:miter/>
            </a:ln>
          </p:spPr>
          <p:txBody>
            <a:bodyPr rtlCol="0" anchor="ctr"/>
            <a:lstStyle/>
            <a:p>
              <a:pPr defTabSz="685732">
                <a:defRPr/>
              </a:pPr>
              <a:endParaRPr lang="en-IN">
                <a:solidFill>
                  <a:prstClr val="black"/>
                </a:solidFill>
                <a:latin typeface="Calibri"/>
              </a:endParaRPr>
            </a:p>
          </p:txBody>
        </p:sp>
      </p:grpSp>
      <p:sp>
        <p:nvSpPr>
          <p:cNvPr id="12" name="Right Triangle 11">
            <a:extLst>
              <a:ext uri="{FF2B5EF4-FFF2-40B4-BE49-F238E27FC236}">
                <a16:creationId xmlns:a16="http://schemas.microsoft.com/office/drawing/2014/main" id="{65BB21AE-4BE3-43DC-983A-4842A7B9B6A9}"/>
              </a:ext>
            </a:extLst>
          </p:cNvPr>
          <p:cNvSpPr/>
          <p:nvPr/>
        </p:nvSpPr>
        <p:spPr>
          <a:xfrm flipH="1">
            <a:off x="6059641" y="1066570"/>
            <a:ext cx="76941" cy="27515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IN">
              <a:solidFill>
                <a:prstClr val="white"/>
              </a:solidFill>
              <a:latin typeface="Calibri"/>
            </a:endParaRPr>
          </a:p>
        </p:txBody>
      </p:sp>
    </p:spTree>
    <p:extLst>
      <p:ext uri="{BB962C8B-B14F-4D97-AF65-F5344CB8AC3E}">
        <p14:creationId xmlns:p14="http://schemas.microsoft.com/office/powerpoint/2010/main" val="372615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exagon 15">
            <a:extLst>
              <a:ext uri="{FF2B5EF4-FFF2-40B4-BE49-F238E27FC236}">
                <a16:creationId xmlns:a16="http://schemas.microsoft.com/office/drawing/2014/main" id="{C6CBE849-39C4-4E60-ACDE-53DBC9CBEAC5}"/>
              </a:ext>
            </a:extLst>
          </p:cNvPr>
          <p:cNvSpPr/>
          <p:nvPr/>
        </p:nvSpPr>
        <p:spPr>
          <a:xfrm>
            <a:off x="3421410" y="1828919"/>
            <a:ext cx="2315948" cy="1666506"/>
          </a:xfrm>
          <a:prstGeom prst="hexagon">
            <a:avLst>
              <a:gd name="adj" fmla="val 27969"/>
              <a:gd name="vf" fmla="val 11547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9EDA6130-3D8E-4D4F-A943-FDE4A5D96E3E}"/>
              </a:ext>
            </a:extLst>
          </p:cNvPr>
          <p:cNvSpPr>
            <a:spLocks noGrp="1"/>
          </p:cNvSpPr>
          <p:nvPr>
            <p:ph type="title"/>
          </p:nvPr>
        </p:nvSpPr>
        <p:spPr/>
        <p:txBody>
          <a:bodyPr/>
          <a:lstStyle/>
          <a:p>
            <a:r>
              <a:rPr lang="en-US" dirty="0"/>
              <a:t>Business challenges on account of the pandemic </a:t>
            </a:r>
          </a:p>
        </p:txBody>
      </p:sp>
      <p:sp>
        <p:nvSpPr>
          <p:cNvPr id="4" name="Slide Number Placeholder 3">
            <a:extLst>
              <a:ext uri="{FF2B5EF4-FFF2-40B4-BE49-F238E27FC236}">
                <a16:creationId xmlns:a16="http://schemas.microsoft.com/office/drawing/2014/main" id="{EA0C4F0A-E113-D54D-93A4-FE09253D4BE2}"/>
              </a:ext>
            </a:extLst>
          </p:cNvPr>
          <p:cNvSpPr>
            <a:spLocks noGrp="1"/>
          </p:cNvSpPr>
          <p:nvPr>
            <p:ph type="sldNum" sz="quarter" idx="12"/>
          </p:nvPr>
        </p:nvSpPr>
        <p:spPr/>
        <p:txBody>
          <a:bodyPr/>
          <a:lstStyle/>
          <a:p>
            <a:pPr marL="0" marR="0" lvl="0" indent="0" algn="r" defTabSz="914333" rtl="0" eaLnBrk="1" fontAlgn="auto" latinLnBrk="0" hangingPunct="1">
              <a:lnSpc>
                <a:spcPct val="100000"/>
              </a:lnSpc>
              <a:spcBef>
                <a:spcPts val="0"/>
              </a:spcBef>
              <a:spcAft>
                <a:spcPts val="0"/>
              </a:spcAft>
              <a:buClrTx/>
              <a:buSzTx/>
              <a:buFontTx/>
              <a:buNone/>
              <a:tabLst/>
              <a:defRPr/>
            </a:pPr>
            <a:fld id="{43E39B12-56DE-4700-A2CE-5EA0C4B79B9F}" type="slidenum">
              <a:rPr kumimoji="0" lang="en-US" sz="1000" b="0" i="0" u="none" strike="noStrike" kern="1200" cap="none" spc="0" normalizeH="0" baseline="0" noProof="0">
                <a:ln>
                  <a:noFill/>
                </a:ln>
                <a:solidFill>
                  <a:prstClr val="white"/>
                </a:solidFill>
                <a:effectLst/>
                <a:uLnTx/>
                <a:uFillTx/>
                <a:latin typeface="Perpetua"/>
                <a:ea typeface="+mn-ea"/>
                <a:cs typeface="+mn-cs"/>
              </a:rPr>
              <a:pPr marL="0" marR="0" lvl="0" indent="0" algn="r" defTabSz="914333"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white"/>
              </a:solidFill>
              <a:effectLst/>
              <a:uLnTx/>
              <a:uFillTx/>
              <a:latin typeface="Perpetua"/>
              <a:ea typeface="+mn-ea"/>
              <a:cs typeface="+mn-cs"/>
            </a:endParaRPr>
          </a:p>
        </p:txBody>
      </p:sp>
      <p:sp>
        <p:nvSpPr>
          <p:cNvPr id="58" name="Rectangle 57">
            <a:extLst>
              <a:ext uri="{FF2B5EF4-FFF2-40B4-BE49-F238E27FC236}">
                <a16:creationId xmlns:a16="http://schemas.microsoft.com/office/drawing/2014/main" id="{223CB2B7-CF12-1C43-BCDA-2395A665B65C}"/>
              </a:ext>
            </a:extLst>
          </p:cNvPr>
          <p:cNvSpPr/>
          <p:nvPr/>
        </p:nvSpPr>
        <p:spPr>
          <a:xfrm>
            <a:off x="71120" y="772726"/>
            <a:ext cx="1781506" cy="107978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r" defTabSz="685749" rtl="0" eaLnBrk="1" fontAlgn="auto" latinLnBrk="0" hangingPunct="1">
              <a:lnSpc>
                <a:spcPct val="100000"/>
              </a:lnSpc>
              <a:spcBef>
                <a:spcPts val="0"/>
              </a:spcBef>
              <a:spcAft>
                <a:spcPts val="5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Stoppage of production during lockdowns</a:t>
            </a:r>
          </a:p>
          <a:p>
            <a:pPr marL="0" marR="0" lvl="0" indent="0" algn="r" defTabSz="685749" rtl="0" eaLnBrk="1" fontAlgn="auto" latinLnBrk="0" hangingPunct="1">
              <a:lnSpc>
                <a:spcPct val="100000"/>
              </a:lnSpc>
              <a:spcBef>
                <a:spcPts val="0"/>
              </a:spcBef>
              <a:spcAft>
                <a:spcPts val="5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Maintained functional preparedness. SOPs for seamless re-starting of production</a:t>
            </a:r>
          </a:p>
        </p:txBody>
      </p:sp>
      <p:sp>
        <p:nvSpPr>
          <p:cNvPr id="62" name="Rectangle 61">
            <a:extLst>
              <a:ext uri="{FF2B5EF4-FFF2-40B4-BE49-F238E27FC236}">
                <a16:creationId xmlns:a16="http://schemas.microsoft.com/office/drawing/2014/main" id="{CEB0238C-BED0-934A-AA66-97BF0233E2B8}"/>
              </a:ext>
            </a:extLst>
          </p:cNvPr>
          <p:cNvSpPr/>
          <p:nvPr/>
        </p:nvSpPr>
        <p:spPr>
          <a:xfrm>
            <a:off x="71120" y="2307793"/>
            <a:ext cx="1781506" cy="77200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r" defTabSz="685749" rtl="0" eaLnBrk="1" fontAlgn="auto" latinLnBrk="0" hangingPunct="1">
              <a:lnSpc>
                <a:spcPct val="100000"/>
              </a:lnSpc>
              <a:spcBef>
                <a:spcPts val="0"/>
              </a:spcBef>
              <a:spcAft>
                <a:spcPts val="5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Supply chain disruptions</a:t>
            </a:r>
          </a:p>
          <a:p>
            <a:pPr marL="0" marR="0" lvl="0" indent="0" algn="r" defTabSz="68574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Robust processes underlined quick resumption once permitted</a:t>
            </a:r>
          </a:p>
        </p:txBody>
      </p:sp>
      <p:sp>
        <p:nvSpPr>
          <p:cNvPr id="63" name="Rectangle 62">
            <a:extLst>
              <a:ext uri="{FF2B5EF4-FFF2-40B4-BE49-F238E27FC236}">
                <a16:creationId xmlns:a16="http://schemas.microsoft.com/office/drawing/2014/main" id="{87758179-5BD9-8241-AFB9-D0BF8CA97E3C}"/>
              </a:ext>
            </a:extLst>
          </p:cNvPr>
          <p:cNvSpPr/>
          <p:nvPr/>
        </p:nvSpPr>
        <p:spPr>
          <a:xfrm>
            <a:off x="71120" y="3552185"/>
            <a:ext cx="1781506" cy="92589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r" defTabSz="685749" rtl="0" eaLnBrk="1" fontAlgn="auto" latinLnBrk="0" hangingPunct="1">
              <a:lnSpc>
                <a:spcPct val="100000"/>
              </a:lnSpc>
              <a:spcBef>
                <a:spcPts val="0"/>
              </a:spcBef>
              <a:spcAft>
                <a:spcPts val="5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Paucity of labour associated with first lockdown</a:t>
            </a:r>
          </a:p>
          <a:p>
            <a:pPr marL="0" marR="0" lvl="0" indent="0" algn="r" defTabSz="685749" rtl="0" eaLnBrk="1" fontAlgn="auto" latinLnBrk="0" hangingPunct="1">
              <a:lnSpc>
                <a:spcPct val="100000"/>
              </a:lnSpc>
              <a:spcBef>
                <a:spcPts val="0"/>
              </a:spcBef>
              <a:spcAft>
                <a:spcPts val="5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On campus living philosophy protected employees and execution timelines </a:t>
            </a:r>
          </a:p>
        </p:txBody>
      </p:sp>
      <p:sp>
        <p:nvSpPr>
          <p:cNvPr id="64" name="Rectangle 63">
            <a:extLst>
              <a:ext uri="{FF2B5EF4-FFF2-40B4-BE49-F238E27FC236}">
                <a16:creationId xmlns:a16="http://schemas.microsoft.com/office/drawing/2014/main" id="{FE65EE72-EEEB-324A-A723-C269AAC07239}"/>
              </a:ext>
            </a:extLst>
          </p:cNvPr>
          <p:cNvSpPr/>
          <p:nvPr/>
        </p:nvSpPr>
        <p:spPr>
          <a:xfrm>
            <a:off x="7265741" y="2342827"/>
            <a:ext cx="1878259" cy="250324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685749" rtl="0" eaLnBrk="1" fontAlgn="auto" latinLnBrk="0" hangingPunct="1">
              <a:lnSpc>
                <a:spcPct val="100000"/>
              </a:lnSpc>
              <a:spcBef>
                <a:spcPts val="0"/>
              </a:spcBef>
              <a:spcAft>
                <a:spcPts val="5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Weakness in business momentum/execution</a:t>
            </a:r>
          </a:p>
          <a:p>
            <a:pPr marL="0" marR="0" lvl="0" indent="0" algn="l" defTabSz="685749" rtl="0" eaLnBrk="1" fontAlgn="auto" latinLnBrk="0" hangingPunct="1">
              <a:lnSpc>
                <a:spcPct val="100000"/>
              </a:lnSpc>
              <a:spcBef>
                <a:spcPts val="0"/>
              </a:spcBef>
              <a:spcAft>
                <a:spcPts val="5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Renewed traction in operationalizing projects </a:t>
            </a:r>
          </a:p>
          <a:p>
            <a:pPr marL="0" marR="0" lvl="0" indent="0" algn="l" defTabSz="685749" rtl="0" eaLnBrk="1" fontAlgn="auto" latinLnBrk="0" hangingPunct="1">
              <a:lnSpc>
                <a:spcPct val="100000"/>
              </a:lnSpc>
              <a:spcBef>
                <a:spcPts val="0"/>
              </a:spcBef>
              <a:spcAft>
                <a:spcPts val="5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Diversified across segments, customer segments and geographies</a:t>
            </a:r>
          </a:p>
          <a:p>
            <a:pPr marL="0" marR="0" lvl="0" indent="0" algn="l" defTabSz="685749" rtl="0" eaLnBrk="1" fontAlgn="auto" latinLnBrk="0" hangingPunct="1">
              <a:lnSpc>
                <a:spcPct val="100000"/>
              </a:lnSpc>
              <a:spcBef>
                <a:spcPts val="0"/>
              </a:spcBef>
              <a:spcAft>
                <a:spcPts val="5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Agile response to market dynamics due to healthy cash flows and balance sheet strength </a:t>
            </a:r>
          </a:p>
          <a:p>
            <a:pPr marL="0" marR="0" lvl="0" indent="0" algn="l" defTabSz="685749" rtl="0" eaLnBrk="1" fontAlgn="auto" latinLnBrk="0" hangingPunct="1">
              <a:lnSpc>
                <a:spcPct val="100000"/>
              </a:lnSpc>
              <a:spcBef>
                <a:spcPts val="0"/>
              </a:spcBef>
              <a:spcAft>
                <a:spcPts val="5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Repaid 1</a:t>
            </a:r>
            <a:r>
              <a:rPr kumimoji="0" lang="en-US" sz="1000" b="0" i="0" u="none" strike="noStrike" kern="1200" cap="none" spc="0" normalizeH="0" baseline="30000" noProof="0" dirty="0">
                <a:ln>
                  <a:noFill/>
                </a:ln>
                <a:solidFill>
                  <a:prstClr val="black"/>
                </a:solidFill>
                <a:effectLst/>
                <a:uLnTx/>
                <a:uFillTx/>
                <a:latin typeface="Calibri"/>
                <a:ea typeface="+mn-ea"/>
                <a:cs typeface="+mn-cs"/>
              </a:rPr>
              <a:t>st</a:t>
            </a:r>
            <a:r>
              <a:rPr kumimoji="0" lang="en-US" sz="1000" b="0" i="0" u="none" strike="noStrike" kern="1200" cap="none" spc="0" normalizeH="0" baseline="0" noProof="0" dirty="0">
                <a:ln>
                  <a:noFill/>
                </a:ln>
                <a:solidFill>
                  <a:prstClr val="black"/>
                </a:solidFill>
                <a:effectLst/>
                <a:uLnTx/>
                <a:uFillTx/>
                <a:latin typeface="Calibri"/>
                <a:ea typeface="+mn-ea"/>
                <a:cs typeface="+mn-cs"/>
              </a:rPr>
              <a:t> moratorium deferred payments in full. Did not avail 2</a:t>
            </a:r>
            <a:r>
              <a:rPr kumimoji="0" lang="en-US" sz="1000" b="0" i="0" u="none" strike="noStrike" kern="1200" cap="none" spc="0" normalizeH="0" baseline="30000" noProof="0" dirty="0">
                <a:ln>
                  <a:noFill/>
                </a:ln>
                <a:solidFill>
                  <a:prstClr val="black"/>
                </a:solidFill>
                <a:effectLst/>
                <a:uLnTx/>
                <a:uFillTx/>
                <a:latin typeface="Calibri"/>
                <a:ea typeface="+mn-ea"/>
                <a:cs typeface="+mn-cs"/>
              </a:rPr>
              <a:t>nd</a:t>
            </a:r>
            <a:r>
              <a:rPr kumimoji="0" lang="en-US" sz="1000" b="0" i="0" u="none" strike="noStrike" kern="1200" cap="none" spc="0" normalizeH="0" baseline="0" noProof="0" dirty="0">
                <a:ln>
                  <a:noFill/>
                </a:ln>
                <a:solidFill>
                  <a:prstClr val="black"/>
                </a:solidFill>
                <a:effectLst/>
                <a:uLnTx/>
                <a:uFillTx/>
                <a:latin typeface="Calibri"/>
                <a:ea typeface="+mn-ea"/>
                <a:cs typeface="+mn-cs"/>
              </a:rPr>
              <a:t> moratorium</a:t>
            </a:r>
          </a:p>
        </p:txBody>
      </p:sp>
      <p:sp>
        <p:nvSpPr>
          <p:cNvPr id="65" name="Rectangle 64">
            <a:extLst>
              <a:ext uri="{FF2B5EF4-FFF2-40B4-BE49-F238E27FC236}">
                <a16:creationId xmlns:a16="http://schemas.microsoft.com/office/drawing/2014/main" id="{BF1AED0B-5FE1-8B4A-B835-3AC820853DAF}"/>
              </a:ext>
            </a:extLst>
          </p:cNvPr>
          <p:cNvSpPr/>
          <p:nvPr/>
        </p:nvSpPr>
        <p:spPr>
          <a:xfrm>
            <a:off x="7259399" y="802240"/>
            <a:ext cx="1884601" cy="12977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685749" rtl="0" eaLnBrk="1" fontAlgn="auto" latinLnBrk="0" hangingPunct="1">
              <a:lnSpc>
                <a:spcPct val="100000"/>
              </a:lnSpc>
              <a:spcBef>
                <a:spcPts val="0"/>
              </a:spcBef>
              <a:spcAft>
                <a:spcPts val="5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Firmness in raw material costs/steel prices</a:t>
            </a:r>
          </a:p>
          <a:p>
            <a:pPr marL="0" marR="0" lvl="0" indent="0" algn="l" defTabSz="685749" rtl="0" eaLnBrk="1" fontAlgn="auto" latinLnBrk="0" hangingPunct="1">
              <a:lnSpc>
                <a:spcPct val="100000"/>
              </a:lnSpc>
              <a:spcBef>
                <a:spcPts val="0"/>
              </a:spcBef>
              <a:spcAft>
                <a:spcPts val="5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Iron ore pellets segment absorbed the impact of steel price inflation</a:t>
            </a:r>
          </a:p>
          <a:p>
            <a:pPr marL="0" marR="0" lvl="0" indent="0" algn="l" defTabSz="685749" rtl="0" eaLnBrk="1" fontAlgn="auto" latinLnBrk="0" hangingPunct="1">
              <a:lnSpc>
                <a:spcPct val="100000"/>
              </a:lnSpc>
              <a:spcBef>
                <a:spcPts val="0"/>
              </a:spcBef>
              <a:spcAft>
                <a:spcPts val="5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Emphasis on efficiencies in operations mitigating cost hikes</a:t>
            </a:r>
          </a:p>
        </p:txBody>
      </p:sp>
      <p:sp>
        <p:nvSpPr>
          <p:cNvPr id="5" name="Hexagon 4">
            <a:extLst>
              <a:ext uri="{FF2B5EF4-FFF2-40B4-BE49-F238E27FC236}">
                <a16:creationId xmlns:a16="http://schemas.microsoft.com/office/drawing/2014/main" id="{B0CC99C3-D231-4744-B126-561FD308B300}"/>
              </a:ext>
            </a:extLst>
          </p:cNvPr>
          <p:cNvSpPr/>
          <p:nvPr/>
        </p:nvSpPr>
        <p:spPr>
          <a:xfrm>
            <a:off x="4685320" y="2033430"/>
            <a:ext cx="1483880" cy="127920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Hexagon 29">
            <a:extLst>
              <a:ext uri="{FF2B5EF4-FFF2-40B4-BE49-F238E27FC236}">
                <a16:creationId xmlns:a16="http://schemas.microsoft.com/office/drawing/2014/main" id="{0E4D34C6-1BED-474D-BC95-CBCA659F63AA}"/>
              </a:ext>
            </a:extLst>
          </p:cNvPr>
          <p:cNvSpPr/>
          <p:nvPr/>
        </p:nvSpPr>
        <p:spPr>
          <a:xfrm>
            <a:off x="2979862" y="2033430"/>
            <a:ext cx="1483880" cy="127920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729BFC27-AD73-1548-9044-BB262BAA2040}"/>
              </a:ext>
            </a:extLst>
          </p:cNvPr>
          <p:cNvSpPr txBox="1"/>
          <p:nvPr/>
        </p:nvSpPr>
        <p:spPr>
          <a:xfrm>
            <a:off x="3203939" y="2336030"/>
            <a:ext cx="1031069" cy="668868"/>
          </a:xfrm>
          <a:prstGeom prst="rect">
            <a:avLst/>
          </a:prstGeom>
          <a:noFill/>
        </p:spPr>
        <p:txBody>
          <a:bodyPr wrap="square" rtlCol="0" anchor="ctr">
            <a:spAutoFit/>
          </a:body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Short term Impacts</a:t>
            </a:r>
          </a:p>
        </p:txBody>
      </p:sp>
      <p:sp>
        <p:nvSpPr>
          <p:cNvPr id="53" name="TextBox 52">
            <a:extLst>
              <a:ext uri="{FF2B5EF4-FFF2-40B4-BE49-F238E27FC236}">
                <a16:creationId xmlns:a16="http://schemas.microsoft.com/office/drawing/2014/main" id="{BEC9A0DC-D5A7-644B-B502-622D10DBCF3D}"/>
              </a:ext>
            </a:extLst>
          </p:cNvPr>
          <p:cNvSpPr txBox="1"/>
          <p:nvPr/>
        </p:nvSpPr>
        <p:spPr>
          <a:xfrm>
            <a:off x="4895486" y="2212323"/>
            <a:ext cx="1031069" cy="821751"/>
          </a:xfrm>
          <a:prstGeom prst="rect">
            <a:avLst/>
          </a:prstGeom>
          <a:noFill/>
        </p:spPr>
        <p:txBody>
          <a:bodyPr wrap="square" rtlCol="0" anchor="ctr">
            <a:spAutoFit/>
          </a:body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Mid/Long term Impacts</a:t>
            </a:r>
          </a:p>
        </p:txBody>
      </p:sp>
      <p:grpSp>
        <p:nvGrpSpPr>
          <p:cNvPr id="13" name="Group 12">
            <a:extLst>
              <a:ext uri="{FF2B5EF4-FFF2-40B4-BE49-F238E27FC236}">
                <a16:creationId xmlns:a16="http://schemas.microsoft.com/office/drawing/2014/main" id="{6B2DC3F4-7846-4093-9D63-008FE81DD440}"/>
              </a:ext>
            </a:extLst>
          </p:cNvPr>
          <p:cNvGrpSpPr/>
          <p:nvPr/>
        </p:nvGrpSpPr>
        <p:grpSpPr>
          <a:xfrm>
            <a:off x="6066879" y="1598220"/>
            <a:ext cx="1130052" cy="2132676"/>
            <a:chOff x="6066879" y="1598220"/>
            <a:chExt cx="1130052" cy="2132676"/>
          </a:xfrm>
        </p:grpSpPr>
        <p:sp>
          <p:nvSpPr>
            <p:cNvPr id="51" name="Rectangle 50">
              <a:extLst>
                <a:ext uri="{FF2B5EF4-FFF2-40B4-BE49-F238E27FC236}">
                  <a16:creationId xmlns:a16="http://schemas.microsoft.com/office/drawing/2014/main" id="{DA952C10-44D8-4142-A6E7-BDE04D944117}"/>
                </a:ext>
              </a:extLst>
            </p:cNvPr>
            <p:cNvSpPr/>
            <p:nvPr/>
          </p:nvSpPr>
          <p:spPr>
            <a:xfrm>
              <a:off x="6264542" y="1965728"/>
              <a:ext cx="216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112D319D-D7D8-4847-A974-2092E85D22B5}"/>
                </a:ext>
              </a:extLst>
            </p:cNvPr>
            <p:cNvSpPr/>
            <p:nvPr/>
          </p:nvSpPr>
          <p:spPr>
            <a:xfrm>
              <a:off x="6264403" y="3317670"/>
              <a:ext cx="216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ED45430B-2293-4CD2-81B0-0902037C1AD1}"/>
                </a:ext>
              </a:extLst>
            </p:cNvPr>
            <p:cNvSpPr/>
            <p:nvPr/>
          </p:nvSpPr>
          <p:spPr>
            <a:xfrm>
              <a:off x="6066879" y="2651539"/>
              <a:ext cx="216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4C183D97-FD21-46F8-BB46-0370C30E4561}"/>
                </a:ext>
              </a:extLst>
            </p:cNvPr>
            <p:cNvSpPr/>
            <p:nvPr/>
          </p:nvSpPr>
          <p:spPr>
            <a:xfrm rot="5400000">
              <a:off x="5603401" y="2640088"/>
              <a:ext cx="1368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2BCEE48E-695A-4067-ABDB-6070C790EB8D}"/>
                </a:ext>
              </a:extLst>
            </p:cNvPr>
            <p:cNvSpPr/>
            <p:nvPr/>
          </p:nvSpPr>
          <p:spPr>
            <a:xfrm>
              <a:off x="6416197" y="1598220"/>
              <a:ext cx="780734" cy="780734"/>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a:extLst>
                <a:ext uri="{FF2B5EF4-FFF2-40B4-BE49-F238E27FC236}">
                  <a16:creationId xmlns:a16="http://schemas.microsoft.com/office/drawing/2014/main" id="{69FBA0BE-9D8B-42AC-BB6B-C08C0AD83748}"/>
                </a:ext>
              </a:extLst>
            </p:cNvPr>
            <p:cNvSpPr/>
            <p:nvPr/>
          </p:nvSpPr>
          <p:spPr>
            <a:xfrm>
              <a:off x="6416197" y="2950162"/>
              <a:ext cx="780734" cy="780734"/>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8F4D15E4-2364-48A2-B21C-35F989ABDCBD}"/>
              </a:ext>
            </a:extLst>
          </p:cNvPr>
          <p:cNvGrpSpPr/>
          <p:nvPr/>
        </p:nvGrpSpPr>
        <p:grpSpPr>
          <a:xfrm>
            <a:off x="1953779" y="920881"/>
            <a:ext cx="1139825" cy="3484618"/>
            <a:chOff x="1953779" y="920881"/>
            <a:chExt cx="1139825" cy="3484618"/>
          </a:xfrm>
        </p:grpSpPr>
        <p:sp>
          <p:nvSpPr>
            <p:cNvPr id="55" name="Rectangle 54">
              <a:extLst>
                <a:ext uri="{FF2B5EF4-FFF2-40B4-BE49-F238E27FC236}">
                  <a16:creationId xmlns:a16="http://schemas.microsoft.com/office/drawing/2014/main" id="{2A83CA7E-9E12-4094-A14D-A5DB4E710D97}"/>
                </a:ext>
              </a:extLst>
            </p:cNvPr>
            <p:cNvSpPr/>
            <p:nvPr/>
          </p:nvSpPr>
          <p:spPr>
            <a:xfrm>
              <a:off x="2630727" y="2640087"/>
              <a:ext cx="216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0390050C-A4BE-4ABD-B151-899FDC7345EC}"/>
                </a:ext>
              </a:extLst>
            </p:cNvPr>
            <p:cNvSpPr/>
            <p:nvPr/>
          </p:nvSpPr>
          <p:spPr>
            <a:xfrm>
              <a:off x="1953779" y="2272823"/>
              <a:ext cx="780734" cy="78073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EF5ACC2F-B2AF-4162-85D4-1FA617D9174C}"/>
                </a:ext>
              </a:extLst>
            </p:cNvPr>
            <p:cNvSpPr/>
            <p:nvPr/>
          </p:nvSpPr>
          <p:spPr>
            <a:xfrm>
              <a:off x="2877604" y="2640330"/>
              <a:ext cx="216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17E070EA-BDC7-4A62-A848-3DCBF86DA1E4}"/>
                </a:ext>
              </a:extLst>
            </p:cNvPr>
            <p:cNvSpPr/>
            <p:nvPr/>
          </p:nvSpPr>
          <p:spPr>
            <a:xfrm rot="5400000">
              <a:off x="1486933" y="2640994"/>
              <a:ext cx="275092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2F1BDEDF-37F6-42C2-B02F-707D67C5FB4C}"/>
                </a:ext>
              </a:extLst>
            </p:cNvPr>
            <p:cNvSpPr/>
            <p:nvPr/>
          </p:nvSpPr>
          <p:spPr>
            <a:xfrm>
              <a:off x="2656683" y="1288389"/>
              <a:ext cx="216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ectangle 56">
              <a:extLst>
                <a:ext uri="{FF2B5EF4-FFF2-40B4-BE49-F238E27FC236}">
                  <a16:creationId xmlns:a16="http://schemas.microsoft.com/office/drawing/2014/main" id="{CBE54626-DDFC-4702-82DA-874DC399CDB5}"/>
                </a:ext>
              </a:extLst>
            </p:cNvPr>
            <p:cNvSpPr/>
            <p:nvPr/>
          </p:nvSpPr>
          <p:spPr>
            <a:xfrm>
              <a:off x="2639781" y="3996083"/>
              <a:ext cx="216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a:extLst>
                <a:ext uri="{FF2B5EF4-FFF2-40B4-BE49-F238E27FC236}">
                  <a16:creationId xmlns:a16="http://schemas.microsoft.com/office/drawing/2014/main" id="{EFE2217E-DB3B-4E3F-B4F9-9327C07CC9AD}"/>
                </a:ext>
              </a:extLst>
            </p:cNvPr>
            <p:cNvSpPr/>
            <p:nvPr/>
          </p:nvSpPr>
          <p:spPr>
            <a:xfrm>
              <a:off x="1953779" y="920881"/>
              <a:ext cx="780734" cy="78073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Oval 31">
              <a:extLst>
                <a:ext uri="{FF2B5EF4-FFF2-40B4-BE49-F238E27FC236}">
                  <a16:creationId xmlns:a16="http://schemas.microsoft.com/office/drawing/2014/main" id="{4F4D1CC9-8296-4A39-822F-4DF868EABCC0}"/>
                </a:ext>
              </a:extLst>
            </p:cNvPr>
            <p:cNvSpPr/>
            <p:nvPr/>
          </p:nvSpPr>
          <p:spPr>
            <a:xfrm>
              <a:off x="1953779" y="3624765"/>
              <a:ext cx="780734" cy="78073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3" name="Graphic 22" descr="Factory with solid fill">
            <a:extLst>
              <a:ext uri="{FF2B5EF4-FFF2-40B4-BE49-F238E27FC236}">
                <a16:creationId xmlns:a16="http://schemas.microsoft.com/office/drawing/2014/main" id="{95B5A3E7-D9E4-40E9-9B7E-201659C46C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9251" y="1018315"/>
            <a:ext cx="567771" cy="567771"/>
          </a:xfrm>
          <a:prstGeom prst="rect">
            <a:avLst/>
          </a:prstGeom>
        </p:spPr>
      </p:pic>
      <p:pic>
        <p:nvPicPr>
          <p:cNvPr id="25" name="Graphic 24" descr="No sign with solid fill">
            <a:extLst>
              <a:ext uri="{FF2B5EF4-FFF2-40B4-BE49-F238E27FC236}">
                <a16:creationId xmlns:a16="http://schemas.microsoft.com/office/drawing/2014/main" id="{3F7A194D-8481-4768-9CAE-F430BEBE45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1552" y="1239469"/>
            <a:ext cx="291356" cy="291356"/>
          </a:xfrm>
          <a:prstGeom prst="rect">
            <a:avLst/>
          </a:prstGeom>
        </p:spPr>
      </p:pic>
      <p:pic>
        <p:nvPicPr>
          <p:cNvPr id="27" name="Graphic 26" descr="Circles with arrows with solid fill">
            <a:extLst>
              <a:ext uri="{FF2B5EF4-FFF2-40B4-BE49-F238E27FC236}">
                <a16:creationId xmlns:a16="http://schemas.microsoft.com/office/drawing/2014/main" id="{56E40490-685C-47CB-B41E-45E1F6438A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9127" y="2213264"/>
            <a:ext cx="914400" cy="914400"/>
          </a:xfrm>
          <a:prstGeom prst="rect">
            <a:avLst/>
          </a:prstGeom>
        </p:spPr>
      </p:pic>
      <p:pic>
        <p:nvPicPr>
          <p:cNvPr id="31" name="Graphic 30" descr="Labor with solid fill">
            <a:extLst>
              <a:ext uri="{FF2B5EF4-FFF2-40B4-BE49-F238E27FC236}">
                <a16:creationId xmlns:a16="http://schemas.microsoft.com/office/drawing/2014/main" id="{7952FFE0-D932-443C-9926-6E3B4A995AF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76814" y="3992273"/>
            <a:ext cx="291356" cy="291356"/>
          </a:xfrm>
          <a:prstGeom prst="rect">
            <a:avLst/>
          </a:prstGeom>
        </p:spPr>
      </p:pic>
      <p:pic>
        <p:nvPicPr>
          <p:cNvPr id="59" name="Graphic 58" descr="Construction worker male with solid fill">
            <a:extLst>
              <a:ext uri="{FF2B5EF4-FFF2-40B4-BE49-F238E27FC236}">
                <a16:creationId xmlns:a16="http://schemas.microsoft.com/office/drawing/2014/main" id="{4594E006-5697-45A0-9D6D-A683E8C76C9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84605" y="3730896"/>
            <a:ext cx="387795" cy="387795"/>
          </a:xfrm>
          <a:prstGeom prst="rect">
            <a:avLst/>
          </a:prstGeom>
        </p:spPr>
      </p:pic>
      <p:pic>
        <p:nvPicPr>
          <p:cNvPr id="61" name="Graphic 60" descr="Bank with solid fill">
            <a:extLst>
              <a:ext uri="{FF2B5EF4-FFF2-40B4-BE49-F238E27FC236}">
                <a16:creationId xmlns:a16="http://schemas.microsoft.com/office/drawing/2014/main" id="{362C14AA-299B-4006-B921-D2511B32BB2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60586" y="3078019"/>
            <a:ext cx="469233" cy="469233"/>
          </a:xfrm>
          <a:prstGeom prst="rect">
            <a:avLst/>
          </a:prstGeom>
        </p:spPr>
      </p:pic>
      <p:pic>
        <p:nvPicPr>
          <p:cNvPr id="67" name="Graphic 66" descr="Rupee with solid fill">
            <a:extLst>
              <a:ext uri="{FF2B5EF4-FFF2-40B4-BE49-F238E27FC236}">
                <a16:creationId xmlns:a16="http://schemas.microsoft.com/office/drawing/2014/main" id="{8642C643-7FC5-49F9-BCE4-22D87A90181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86478" y="1776831"/>
            <a:ext cx="469232" cy="469232"/>
          </a:xfrm>
          <a:prstGeom prst="rect">
            <a:avLst/>
          </a:prstGeom>
        </p:spPr>
      </p:pic>
    </p:spTree>
    <p:extLst>
      <p:ext uri="{BB962C8B-B14F-4D97-AF65-F5344CB8AC3E}">
        <p14:creationId xmlns:p14="http://schemas.microsoft.com/office/powerpoint/2010/main" val="324163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CB9B-8F99-7B4A-A489-CB27549B3EEB}"/>
              </a:ext>
            </a:extLst>
          </p:cNvPr>
          <p:cNvSpPr>
            <a:spLocks noGrp="1"/>
          </p:cNvSpPr>
          <p:nvPr>
            <p:ph type="title"/>
          </p:nvPr>
        </p:nvSpPr>
        <p:spPr/>
        <p:txBody>
          <a:bodyPr/>
          <a:lstStyle/>
          <a:p>
            <a:r>
              <a:rPr lang="en-US" dirty="0"/>
              <a:t>Emphasis on shareholder value creation</a:t>
            </a:r>
          </a:p>
        </p:txBody>
      </p:sp>
      <p:sp>
        <p:nvSpPr>
          <p:cNvPr id="4" name="Slide Number Placeholder 3">
            <a:extLst>
              <a:ext uri="{FF2B5EF4-FFF2-40B4-BE49-F238E27FC236}">
                <a16:creationId xmlns:a16="http://schemas.microsoft.com/office/drawing/2014/main" id="{918F9106-ECD1-E04A-8313-9405820560F0}"/>
              </a:ext>
            </a:extLst>
          </p:cNvPr>
          <p:cNvSpPr>
            <a:spLocks noGrp="1"/>
          </p:cNvSpPr>
          <p:nvPr>
            <p:ph type="sldNum" sz="quarter" idx="4294967295"/>
          </p:nvPr>
        </p:nvSpPr>
        <p:spPr bwMode="auto">
          <a:xfrm>
            <a:off x="0" y="6399213"/>
            <a:ext cx="365125" cy="274637"/>
          </a:xfrm>
          <a:prstGeom prst="ellipse">
            <a:avLst/>
          </a:prstGeom>
          <a:noFill/>
          <a:ln w="9525">
            <a:noFill/>
            <a:round/>
            <a:headEnd/>
            <a:tailEnd/>
          </a:ln>
          <a:effectLst/>
        </p:spPr>
        <p:txBody>
          <a:bodyPr vert="horz" wrap="square" lIns="0" tIns="0" rIns="0" bIns="0" numCol="1" anchor="ctr" anchorCtr="1" compatLnSpc="1">
            <a:prstTxWarp prst="textNoShape">
              <a:avLst/>
            </a:prstTxWarp>
          </a:bodyP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CF457DA-F7FF-2446-B159-F55435D22746}" type="slidenum">
              <a:rPr lang="en-US" altLang="en-US" smtClean="0"/>
              <a:pPr>
                <a:defRPr/>
              </a:pPr>
              <a:t>12</a:t>
            </a:fld>
            <a:endParaRPr lang="en-US" altLang="en-US"/>
          </a:p>
        </p:txBody>
      </p:sp>
      <p:sp>
        <p:nvSpPr>
          <p:cNvPr id="6" name="Rectangle 5">
            <a:extLst>
              <a:ext uri="{FF2B5EF4-FFF2-40B4-BE49-F238E27FC236}">
                <a16:creationId xmlns:a16="http://schemas.microsoft.com/office/drawing/2014/main" id="{11ACD22B-845F-2E45-A032-4508E10782B1}"/>
              </a:ext>
            </a:extLst>
          </p:cNvPr>
          <p:cNvSpPr/>
          <p:nvPr/>
        </p:nvSpPr>
        <p:spPr>
          <a:xfrm>
            <a:off x="7047486" y="3237353"/>
            <a:ext cx="1994914" cy="1285819"/>
          </a:xfrm>
          <a:prstGeom prst="rect">
            <a:avLst/>
          </a:prstGeom>
          <a:solidFill>
            <a:schemeClr val="accent1">
              <a:lumMod val="40000"/>
              <a:lumOff val="60000"/>
            </a:schemeClr>
          </a:solidFill>
          <a:effectLst/>
        </p:spPr>
        <p:txBody>
          <a:bodyPr wrap="square">
            <a:noAutofit/>
          </a:bodyPr>
          <a:lstStyle/>
          <a:p>
            <a:pPr algn="just">
              <a:spcAft>
                <a:spcPts val="500"/>
              </a:spcAft>
            </a:pPr>
            <a:r>
              <a:rPr lang="en-US" sz="1100" b="1" kern="0" dirty="0">
                <a:latin typeface="Calibri" panose="020F0502020204030204" pitchFamily="34" charset="0"/>
                <a:cs typeface="Calibri" panose="020F0502020204030204" pitchFamily="34" charset="0"/>
              </a:rPr>
              <a:t>Market Cap is ~ 56% </a:t>
            </a:r>
            <a:r>
              <a:rPr lang="en-US" sz="1100" b="1" kern="0" dirty="0" err="1">
                <a:latin typeface="Calibri" panose="020F0502020204030204" pitchFamily="34" charset="0"/>
                <a:cs typeface="Calibri" panose="020F0502020204030204" pitchFamily="34" charset="0"/>
              </a:rPr>
              <a:t>Networth</a:t>
            </a:r>
            <a:r>
              <a:rPr lang="en-US" sz="1100" b="1" kern="0" dirty="0">
                <a:latin typeface="Calibri" panose="020F0502020204030204" pitchFamily="34" charset="0"/>
                <a:cs typeface="Calibri" panose="020F0502020204030204" pitchFamily="34" charset="0"/>
              </a:rPr>
              <a:t> as on 31</a:t>
            </a:r>
            <a:r>
              <a:rPr lang="en-US" sz="1100" b="1" kern="0" baseline="30000" dirty="0">
                <a:latin typeface="Calibri" panose="020F0502020204030204" pitchFamily="34" charset="0"/>
                <a:cs typeface="Calibri" panose="020F0502020204030204" pitchFamily="34" charset="0"/>
              </a:rPr>
              <a:t>st</a:t>
            </a:r>
            <a:r>
              <a:rPr lang="en-US" sz="1100" b="1" kern="0" dirty="0">
                <a:latin typeface="Calibri" panose="020F0502020204030204" pitchFamily="34" charset="0"/>
                <a:cs typeface="Calibri" panose="020F0502020204030204" pitchFamily="34" charset="0"/>
              </a:rPr>
              <a:t> March, 2021</a:t>
            </a:r>
          </a:p>
          <a:p>
            <a:pPr algn="just"/>
            <a:r>
              <a:rPr lang="en-IN" sz="1000" dirty="0">
                <a:latin typeface="Calibri" panose="020F0502020204030204" pitchFamily="34" charset="0"/>
                <a:ea typeface="Times New Roman" panose="02020603050405020304" pitchFamily="18" charset="0"/>
                <a:cs typeface="Mangal" panose="02040503050203030202" pitchFamily="18" charset="0"/>
              </a:rPr>
              <a:t>Emphasis is on creating value for shareholders through relentless focus on quality of execution</a:t>
            </a:r>
          </a:p>
          <a:p>
            <a:pPr algn="just"/>
            <a:endParaRPr lang="en-IN" sz="1000" dirty="0">
              <a:latin typeface="Calibri" panose="020F0502020204030204" pitchFamily="34" charset="0"/>
              <a:ea typeface="Times New Roman" panose="02020603050405020304" pitchFamily="18" charset="0"/>
              <a:cs typeface="Mangal" panose="02040503050203030202" pitchFamily="18" charset="0"/>
            </a:endParaRPr>
          </a:p>
        </p:txBody>
      </p:sp>
      <p:sp>
        <p:nvSpPr>
          <p:cNvPr id="9" name="Rectangle 8">
            <a:extLst>
              <a:ext uri="{FF2B5EF4-FFF2-40B4-BE49-F238E27FC236}">
                <a16:creationId xmlns:a16="http://schemas.microsoft.com/office/drawing/2014/main" id="{32F8DB81-C84C-054E-8A48-5772A0CD03E2}"/>
              </a:ext>
            </a:extLst>
          </p:cNvPr>
          <p:cNvSpPr/>
          <p:nvPr/>
        </p:nvSpPr>
        <p:spPr>
          <a:xfrm>
            <a:off x="7047775" y="1022524"/>
            <a:ext cx="1981678" cy="1682152"/>
          </a:xfrm>
          <a:prstGeom prst="rect">
            <a:avLst/>
          </a:prstGeom>
          <a:solidFill>
            <a:schemeClr val="accent1">
              <a:lumMod val="40000"/>
              <a:lumOff val="60000"/>
            </a:schemeClr>
          </a:solidFill>
          <a:effectLst/>
        </p:spPr>
        <p:txBody>
          <a:bodyPr wrap="square">
            <a:noAutofit/>
          </a:bodyPr>
          <a:lstStyle/>
          <a:p>
            <a:pPr algn="just">
              <a:spcAft>
                <a:spcPts val="500"/>
              </a:spcAft>
            </a:pPr>
            <a:r>
              <a:rPr lang="en-US" sz="1100" b="1" dirty="0">
                <a:latin typeface="Calibri" panose="020F0502020204030204" pitchFamily="34" charset="0"/>
                <a:cs typeface="Mangal" panose="02040503050203030202" pitchFamily="18" charset="0"/>
              </a:rPr>
              <a:t>Maintained dividend track record in FY21 despite pandemic-led challenges</a:t>
            </a:r>
          </a:p>
          <a:p>
            <a:pPr algn="just"/>
            <a:r>
              <a:rPr lang="en-US" sz="1000" dirty="0">
                <a:latin typeface="Calibri" panose="020F0502020204030204" pitchFamily="34" charset="0"/>
                <a:cs typeface="Mangal" panose="02040503050203030202" pitchFamily="18" charset="0"/>
              </a:rPr>
              <a:t>Paid dividend to investors uninterruptedly since FY 1991-92</a:t>
            </a:r>
            <a:endParaRPr lang="en-US" sz="1000" dirty="0">
              <a:highlight>
                <a:srgbClr val="FFFF00"/>
              </a:highlight>
              <a:latin typeface="Calibri" panose="020F0502020204030204" pitchFamily="34" charset="0"/>
              <a:cs typeface="Mangal" panose="02040503050203030202" pitchFamily="18" charset="0"/>
            </a:endParaRPr>
          </a:p>
          <a:p>
            <a:pPr algn="just"/>
            <a:endParaRPr lang="en-US" sz="1000" dirty="0">
              <a:latin typeface="Calibri" panose="020F0502020204030204" pitchFamily="34" charset="0"/>
              <a:cs typeface="Mangal" panose="02040503050203030202" pitchFamily="18" charset="0"/>
            </a:endParaRPr>
          </a:p>
          <a:p>
            <a:pPr algn="just"/>
            <a:r>
              <a:rPr lang="en-US" sz="1000" dirty="0">
                <a:latin typeface="Calibri" panose="020F0502020204030204" pitchFamily="34" charset="0"/>
                <a:cs typeface="Mangal" panose="02040503050203030202" pitchFamily="18" charset="0"/>
              </a:rPr>
              <a:t>The Company also rewarded shareholders by giving bonus shares in FY1993-94 (ratio 1:2) and in FY1994-95 (ratio 1:1)</a:t>
            </a:r>
          </a:p>
        </p:txBody>
      </p:sp>
      <p:sp>
        <p:nvSpPr>
          <p:cNvPr id="11" name="Rectangle 10">
            <a:extLst>
              <a:ext uri="{FF2B5EF4-FFF2-40B4-BE49-F238E27FC236}">
                <a16:creationId xmlns:a16="http://schemas.microsoft.com/office/drawing/2014/main" id="{BD6E8223-F1B2-DD49-A633-CB78EB830D96}"/>
              </a:ext>
            </a:extLst>
          </p:cNvPr>
          <p:cNvSpPr/>
          <p:nvPr/>
        </p:nvSpPr>
        <p:spPr>
          <a:xfrm>
            <a:off x="7047774" y="637869"/>
            <a:ext cx="1981677" cy="384655"/>
          </a:xfrm>
          <a:prstGeom prst="rect">
            <a:avLst/>
          </a:prstGeom>
          <a:solidFill>
            <a:schemeClr val="accent1"/>
          </a:solidFill>
        </p:spPr>
        <p:txBody>
          <a:bodyPr wrap="square" anchor="ctr">
            <a:noAutofit/>
          </a:bodyPr>
          <a:lstStyle/>
          <a:p>
            <a:pPr algn="ctr"/>
            <a:r>
              <a:rPr lang="en-US" sz="1100" b="1" dirty="0">
                <a:solidFill>
                  <a:schemeClr val="bg1"/>
                </a:solidFill>
                <a:latin typeface="Calibri" panose="020F0502020204030204" pitchFamily="34" charset="0"/>
                <a:cs typeface="Mangal" panose="02040503050203030202" pitchFamily="18" charset="0"/>
              </a:rPr>
              <a:t>Focus on value for shareholders</a:t>
            </a:r>
          </a:p>
        </p:txBody>
      </p:sp>
      <p:graphicFrame>
        <p:nvGraphicFramePr>
          <p:cNvPr id="18" name="Chart 17">
            <a:extLst>
              <a:ext uri="{FF2B5EF4-FFF2-40B4-BE49-F238E27FC236}">
                <a16:creationId xmlns:a16="http://schemas.microsoft.com/office/drawing/2014/main" id="{C2A56188-4669-41B0-9D06-388029D83948}"/>
              </a:ext>
            </a:extLst>
          </p:cNvPr>
          <p:cNvGraphicFramePr>
            <a:graphicFrameLocks/>
          </p:cNvGraphicFramePr>
          <p:nvPr>
            <p:extLst>
              <p:ext uri="{D42A27DB-BD31-4B8C-83A1-F6EECF244321}">
                <p14:modId xmlns:p14="http://schemas.microsoft.com/office/powerpoint/2010/main" val="3846280133"/>
              </p:ext>
            </p:extLst>
          </p:nvPr>
        </p:nvGraphicFramePr>
        <p:xfrm>
          <a:off x="303303" y="813610"/>
          <a:ext cx="2711124" cy="204556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E35A6893-C1E7-4931-AEA1-C5A58C7D6961}"/>
              </a:ext>
            </a:extLst>
          </p:cNvPr>
          <p:cNvSpPr txBox="1"/>
          <p:nvPr/>
        </p:nvSpPr>
        <p:spPr>
          <a:xfrm>
            <a:off x="291771" y="1067627"/>
            <a:ext cx="2722656" cy="261610"/>
          </a:xfrm>
          <a:prstGeom prst="rect">
            <a:avLst/>
          </a:prstGeom>
          <a:noFill/>
        </p:spPr>
        <p:txBody>
          <a:bodyPr wrap="square">
            <a:spAutoFit/>
          </a:bodyPr>
          <a:lstStyle/>
          <a:p>
            <a:pPr algn="ctr"/>
            <a:r>
              <a:rPr lang="en-US" sz="1100" b="1" dirty="0">
                <a:solidFill>
                  <a:srgbClr val="213B69"/>
                </a:solidFill>
              </a:rPr>
              <a:t>Strong promoter holding at ~63%</a:t>
            </a:r>
          </a:p>
        </p:txBody>
      </p:sp>
      <p:graphicFrame>
        <p:nvGraphicFramePr>
          <p:cNvPr id="10" name="Chart 9">
            <a:extLst>
              <a:ext uri="{FF2B5EF4-FFF2-40B4-BE49-F238E27FC236}">
                <a16:creationId xmlns:a16="http://schemas.microsoft.com/office/drawing/2014/main" id="{189DBE93-28CE-42CE-956E-F05ADF8EB619}"/>
              </a:ext>
            </a:extLst>
          </p:cNvPr>
          <p:cNvGraphicFramePr/>
          <p:nvPr>
            <p:extLst>
              <p:ext uri="{D42A27DB-BD31-4B8C-83A1-F6EECF244321}">
                <p14:modId xmlns:p14="http://schemas.microsoft.com/office/powerpoint/2010/main" val="4121634829"/>
              </p:ext>
            </p:extLst>
          </p:nvPr>
        </p:nvGraphicFramePr>
        <p:xfrm>
          <a:off x="3259374" y="812195"/>
          <a:ext cx="3788401" cy="15619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5135ABBB-9EA1-4E46-99E3-32A0A79B721B}"/>
              </a:ext>
            </a:extLst>
          </p:cNvPr>
          <p:cNvGraphicFramePr/>
          <p:nvPr>
            <p:extLst>
              <p:ext uri="{D42A27DB-BD31-4B8C-83A1-F6EECF244321}">
                <p14:modId xmlns:p14="http://schemas.microsoft.com/office/powerpoint/2010/main" val="4080603038"/>
              </p:ext>
            </p:extLst>
          </p:nvPr>
        </p:nvGraphicFramePr>
        <p:xfrm>
          <a:off x="3259374" y="3036965"/>
          <a:ext cx="3788401" cy="1561962"/>
        </p:xfrm>
        <a:graphic>
          <a:graphicData uri="http://schemas.openxmlformats.org/drawingml/2006/chart">
            <c:chart xmlns:c="http://schemas.openxmlformats.org/drawingml/2006/chart" xmlns:r="http://schemas.openxmlformats.org/officeDocument/2006/relationships" r:id="rId5"/>
          </a:graphicData>
        </a:graphic>
      </p:graphicFrame>
      <p:grpSp>
        <p:nvGrpSpPr>
          <p:cNvPr id="29" name="Group 28">
            <a:extLst>
              <a:ext uri="{FF2B5EF4-FFF2-40B4-BE49-F238E27FC236}">
                <a16:creationId xmlns:a16="http://schemas.microsoft.com/office/drawing/2014/main" id="{A8227385-606B-4431-A41A-3482677C5DE0}"/>
              </a:ext>
            </a:extLst>
          </p:cNvPr>
          <p:cNvGrpSpPr/>
          <p:nvPr/>
        </p:nvGrpSpPr>
        <p:grpSpPr>
          <a:xfrm rot="5400000">
            <a:off x="5901316" y="49631"/>
            <a:ext cx="38100" cy="5472000"/>
            <a:chOff x="6045200" y="736600"/>
            <a:chExt cx="38100" cy="3502413"/>
          </a:xfrm>
        </p:grpSpPr>
        <p:cxnSp>
          <p:nvCxnSpPr>
            <p:cNvPr id="26" name="Straight Connector 25">
              <a:extLst>
                <a:ext uri="{FF2B5EF4-FFF2-40B4-BE49-F238E27FC236}">
                  <a16:creationId xmlns:a16="http://schemas.microsoft.com/office/drawing/2014/main" id="{83D4EA5A-2475-44E6-983F-15494CA2468E}"/>
                </a:ext>
              </a:extLst>
            </p:cNvPr>
            <p:cNvCxnSpPr>
              <a:cxnSpLocks/>
            </p:cNvCxnSpPr>
            <p:nvPr/>
          </p:nvCxnSpPr>
          <p:spPr>
            <a:xfrm>
              <a:off x="6045200" y="736600"/>
              <a:ext cx="0" cy="3502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6D3E4B-4B9E-4AC0-BC4B-3F8D4AA0C712}"/>
                </a:ext>
              </a:extLst>
            </p:cNvPr>
            <p:cNvCxnSpPr>
              <a:cxnSpLocks/>
            </p:cNvCxnSpPr>
            <p:nvPr/>
          </p:nvCxnSpPr>
          <p:spPr>
            <a:xfrm>
              <a:off x="6083300" y="736600"/>
              <a:ext cx="0" cy="350241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BD9D962E-8C89-498A-A89E-12E71A50975E}"/>
              </a:ext>
            </a:extLst>
          </p:cNvPr>
          <p:cNvGrpSpPr/>
          <p:nvPr/>
        </p:nvGrpSpPr>
        <p:grpSpPr>
          <a:xfrm>
            <a:off x="3136900" y="979002"/>
            <a:ext cx="38100" cy="3672000"/>
            <a:chOff x="6045200" y="736600"/>
            <a:chExt cx="38100" cy="3502413"/>
          </a:xfrm>
        </p:grpSpPr>
        <p:cxnSp>
          <p:nvCxnSpPr>
            <p:cNvPr id="31" name="Straight Connector 30">
              <a:extLst>
                <a:ext uri="{FF2B5EF4-FFF2-40B4-BE49-F238E27FC236}">
                  <a16:creationId xmlns:a16="http://schemas.microsoft.com/office/drawing/2014/main" id="{B3336EDF-2ECC-40BA-BC46-4C3D937A60C6}"/>
                </a:ext>
              </a:extLst>
            </p:cNvPr>
            <p:cNvCxnSpPr>
              <a:cxnSpLocks/>
            </p:cNvCxnSpPr>
            <p:nvPr/>
          </p:nvCxnSpPr>
          <p:spPr>
            <a:xfrm>
              <a:off x="6045200" y="736600"/>
              <a:ext cx="0" cy="3502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6061F84-783B-4B97-86CA-503F1515FE0E}"/>
                </a:ext>
              </a:extLst>
            </p:cNvPr>
            <p:cNvCxnSpPr>
              <a:cxnSpLocks/>
            </p:cNvCxnSpPr>
            <p:nvPr/>
          </p:nvCxnSpPr>
          <p:spPr>
            <a:xfrm>
              <a:off x="6083300" y="736600"/>
              <a:ext cx="0" cy="3502413"/>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A5CE6615-6B57-4E25-8F65-40011E7B3DC2}"/>
              </a:ext>
            </a:extLst>
          </p:cNvPr>
          <p:cNvSpPr/>
          <p:nvPr/>
        </p:nvSpPr>
        <p:spPr>
          <a:xfrm>
            <a:off x="7047774" y="2857639"/>
            <a:ext cx="1981681" cy="384655"/>
          </a:xfrm>
          <a:prstGeom prst="rect">
            <a:avLst/>
          </a:prstGeom>
          <a:solidFill>
            <a:schemeClr val="accent1"/>
          </a:solidFill>
        </p:spPr>
        <p:txBody>
          <a:bodyPr wrap="square" anchor="ctr">
            <a:noAutofit/>
          </a:bodyPr>
          <a:lstStyle/>
          <a:p>
            <a:pPr algn="ctr"/>
            <a:r>
              <a:rPr lang="en-US" sz="1100" b="1" dirty="0">
                <a:solidFill>
                  <a:schemeClr val="bg1"/>
                </a:solidFill>
                <a:latin typeface="Calibri" panose="020F0502020204030204" pitchFamily="34" charset="0"/>
                <a:cs typeface="Mangal" panose="02040503050203030202" pitchFamily="18" charset="0"/>
              </a:rPr>
              <a:t>Market Cap missing the signal </a:t>
            </a:r>
          </a:p>
        </p:txBody>
      </p:sp>
      <p:sp>
        <p:nvSpPr>
          <p:cNvPr id="5" name="TextBox 4">
            <a:extLst>
              <a:ext uri="{FF2B5EF4-FFF2-40B4-BE49-F238E27FC236}">
                <a16:creationId xmlns:a16="http://schemas.microsoft.com/office/drawing/2014/main" id="{2F519B52-E475-44E0-8E77-83F6E9F563A9}"/>
              </a:ext>
            </a:extLst>
          </p:cNvPr>
          <p:cNvSpPr txBox="1"/>
          <p:nvPr/>
        </p:nvSpPr>
        <p:spPr>
          <a:xfrm>
            <a:off x="3363545" y="4651002"/>
            <a:ext cx="4281253" cy="230832"/>
          </a:xfrm>
          <a:prstGeom prst="rect">
            <a:avLst/>
          </a:prstGeom>
          <a:noFill/>
        </p:spPr>
        <p:txBody>
          <a:bodyPr wrap="square" rtlCol="0">
            <a:spAutoFit/>
          </a:bodyPr>
          <a:lstStyle/>
          <a:p>
            <a:r>
              <a:rPr lang="en-US" sz="900" b="1" dirty="0"/>
              <a:t>Note: </a:t>
            </a:r>
            <a:r>
              <a:rPr lang="en-US" sz="900" dirty="0"/>
              <a:t>Market cap as on 9</a:t>
            </a:r>
            <a:r>
              <a:rPr lang="en-US" sz="900" baseline="30000" dirty="0"/>
              <a:t>th</a:t>
            </a:r>
            <a:r>
              <a:rPr lang="en-US" sz="900" dirty="0"/>
              <a:t> July, 2021. Networth (Standalone) as on 31</a:t>
            </a:r>
            <a:r>
              <a:rPr lang="en-US" sz="900" baseline="30000" dirty="0"/>
              <a:t>st</a:t>
            </a:r>
            <a:r>
              <a:rPr lang="en-US" sz="900" dirty="0"/>
              <a:t> March, 2021</a:t>
            </a:r>
          </a:p>
        </p:txBody>
      </p:sp>
      <p:sp>
        <p:nvSpPr>
          <p:cNvPr id="23" name="Slide Number Placeholder 3">
            <a:extLst>
              <a:ext uri="{FF2B5EF4-FFF2-40B4-BE49-F238E27FC236}">
                <a16:creationId xmlns:a16="http://schemas.microsoft.com/office/drawing/2014/main" id="{F40612B2-D398-42B2-BC79-87C0F4A82EAC}"/>
              </a:ext>
            </a:extLst>
          </p:cNvPr>
          <p:cNvSpPr>
            <a:spLocks noGrp="1"/>
          </p:cNvSpPr>
          <p:nvPr>
            <p:ph type="sldNum" sz="quarter" idx="12"/>
          </p:nvPr>
        </p:nvSpPr>
        <p:spPr>
          <a:xfrm>
            <a:off x="6908800" y="4917185"/>
            <a:ext cx="2133600" cy="226317"/>
          </a:xfrm>
        </p:spPr>
        <p:txBody>
          <a:bodyPr/>
          <a:lstStyle>
            <a:defPPr>
              <a:defRPr lang="en-US"/>
            </a:defPPr>
            <a:lvl1pPr marL="0" algn="r" defTabSz="514325" rtl="0" eaLnBrk="1" latinLnBrk="0" hangingPunct="1">
              <a:defRPr sz="750" kern="1200">
                <a:solidFill>
                  <a:schemeClr val="bg1"/>
                </a:solidFill>
                <a:latin typeface="+mn-lt"/>
                <a:ea typeface="+mn-ea"/>
                <a:cs typeface="+mn-cs"/>
              </a:defRPr>
            </a:lvl1pPr>
            <a:lvl2pPr marL="257163" algn="l" defTabSz="514325" rtl="0" eaLnBrk="1" latinLnBrk="0" hangingPunct="1">
              <a:defRPr sz="1050" kern="1200">
                <a:solidFill>
                  <a:schemeClr val="tx1"/>
                </a:solidFill>
                <a:latin typeface="+mn-lt"/>
                <a:ea typeface="+mn-ea"/>
                <a:cs typeface="+mn-cs"/>
              </a:defRPr>
            </a:lvl2pPr>
            <a:lvl3pPr marL="514325" algn="l" defTabSz="514325" rtl="0" eaLnBrk="1" latinLnBrk="0" hangingPunct="1">
              <a:defRPr sz="1050" kern="1200">
                <a:solidFill>
                  <a:schemeClr val="tx1"/>
                </a:solidFill>
                <a:latin typeface="+mn-lt"/>
                <a:ea typeface="+mn-ea"/>
                <a:cs typeface="+mn-cs"/>
              </a:defRPr>
            </a:lvl3pPr>
            <a:lvl4pPr marL="771487" algn="l" defTabSz="514325" rtl="0" eaLnBrk="1" latinLnBrk="0" hangingPunct="1">
              <a:defRPr sz="1050" kern="1200">
                <a:solidFill>
                  <a:schemeClr val="tx1"/>
                </a:solidFill>
                <a:latin typeface="+mn-lt"/>
                <a:ea typeface="+mn-ea"/>
                <a:cs typeface="+mn-cs"/>
              </a:defRPr>
            </a:lvl4pPr>
            <a:lvl5pPr marL="1028649" algn="l" defTabSz="514325" rtl="0" eaLnBrk="1" latinLnBrk="0" hangingPunct="1">
              <a:defRPr sz="1050" kern="1200">
                <a:solidFill>
                  <a:schemeClr val="tx1"/>
                </a:solidFill>
                <a:latin typeface="+mn-lt"/>
                <a:ea typeface="+mn-ea"/>
                <a:cs typeface="+mn-cs"/>
              </a:defRPr>
            </a:lvl5pPr>
            <a:lvl6pPr marL="1285811" algn="l" defTabSz="514325" rtl="0" eaLnBrk="1" latinLnBrk="0" hangingPunct="1">
              <a:defRPr sz="1050" kern="1200">
                <a:solidFill>
                  <a:schemeClr val="tx1"/>
                </a:solidFill>
                <a:latin typeface="+mn-lt"/>
                <a:ea typeface="+mn-ea"/>
                <a:cs typeface="+mn-cs"/>
              </a:defRPr>
            </a:lvl6pPr>
            <a:lvl7pPr marL="1542973" algn="l" defTabSz="514325" rtl="0" eaLnBrk="1" latinLnBrk="0" hangingPunct="1">
              <a:defRPr sz="1050" kern="1200">
                <a:solidFill>
                  <a:schemeClr val="tx1"/>
                </a:solidFill>
                <a:latin typeface="+mn-lt"/>
                <a:ea typeface="+mn-ea"/>
                <a:cs typeface="+mn-cs"/>
              </a:defRPr>
            </a:lvl7pPr>
            <a:lvl8pPr marL="1800135" algn="l" defTabSz="514325" rtl="0" eaLnBrk="1" latinLnBrk="0" hangingPunct="1">
              <a:defRPr sz="1050" kern="1200">
                <a:solidFill>
                  <a:schemeClr val="tx1"/>
                </a:solidFill>
                <a:latin typeface="+mn-lt"/>
                <a:ea typeface="+mn-ea"/>
                <a:cs typeface="+mn-cs"/>
              </a:defRPr>
            </a:lvl8pPr>
            <a:lvl9pPr marL="2057298" algn="l" defTabSz="514325" rtl="0" eaLnBrk="1" latinLnBrk="0" hangingPunct="1">
              <a:defRPr sz="1050" kern="1200">
                <a:solidFill>
                  <a:schemeClr val="tx1"/>
                </a:solidFill>
                <a:latin typeface="+mn-lt"/>
                <a:ea typeface="+mn-ea"/>
                <a:cs typeface="+mn-cs"/>
              </a:defRPr>
            </a:lvl9pPr>
          </a:lstStyle>
          <a:p>
            <a:fld id="{43E39B12-56DE-4700-A2CE-5EA0C4B79B9F}" type="slidenum">
              <a:rPr lang="en-US"/>
              <a:pPr/>
              <a:t>12</a:t>
            </a:fld>
            <a:endParaRPr lang="en-US" dirty="0"/>
          </a:p>
        </p:txBody>
      </p:sp>
      <p:graphicFrame>
        <p:nvGraphicFramePr>
          <p:cNvPr id="25" name="Chart 24">
            <a:extLst>
              <a:ext uri="{FF2B5EF4-FFF2-40B4-BE49-F238E27FC236}">
                <a16:creationId xmlns:a16="http://schemas.microsoft.com/office/drawing/2014/main" id="{BF8D337C-8F37-4666-9413-0BA796E2C1FD}"/>
              </a:ext>
            </a:extLst>
          </p:cNvPr>
          <p:cNvGraphicFramePr/>
          <p:nvPr>
            <p:extLst>
              <p:ext uri="{D42A27DB-BD31-4B8C-83A1-F6EECF244321}">
                <p14:modId xmlns:p14="http://schemas.microsoft.com/office/powerpoint/2010/main" val="4265204454"/>
              </p:ext>
            </p:extLst>
          </p:nvPr>
        </p:nvGraphicFramePr>
        <p:xfrm>
          <a:off x="201011" y="1329237"/>
          <a:ext cx="2851515" cy="319393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89049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Offshore production platform">
            <a:extLst>
              <a:ext uri="{FF2B5EF4-FFF2-40B4-BE49-F238E27FC236}">
                <a16:creationId xmlns:a16="http://schemas.microsoft.com/office/drawing/2014/main" id="{3B75C4B4-BD0B-403E-9331-611B2865AF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637"/>
          <a:stretch/>
        </p:blipFill>
        <p:spPr>
          <a:xfrm>
            <a:off x="4751129" y="960167"/>
            <a:ext cx="4060800" cy="2002080"/>
          </a:xfrm>
          <a:prstGeom prst="round2SameRect">
            <a:avLst/>
          </a:prstGeom>
        </p:spPr>
      </p:pic>
      <p:pic>
        <p:nvPicPr>
          <p:cNvPr id="9" name="Picture 8" descr="Person washing hands">
            <a:extLst>
              <a:ext uri="{FF2B5EF4-FFF2-40B4-BE49-F238E27FC236}">
                <a16:creationId xmlns:a16="http://schemas.microsoft.com/office/drawing/2014/main" id="{7AB4B0B8-1DEB-4957-8A97-1CCE9D6803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349" b="16057"/>
          <a:stretch/>
        </p:blipFill>
        <p:spPr>
          <a:xfrm>
            <a:off x="332071" y="960166"/>
            <a:ext cx="4067739" cy="2002079"/>
          </a:xfrm>
          <a:prstGeom prst="round2SameRect">
            <a:avLst/>
          </a:prstGeom>
        </p:spPr>
      </p:pic>
      <p:sp>
        <p:nvSpPr>
          <p:cNvPr id="2" name="Title 1">
            <a:extLst>
              <a:ext uri="{FF2B5EF4-FFF2-40B4-BE49-F238E27FC236}">
                <a16:creationId xmlns:a16="http://schemas.microsoft.com/office/drawing/2014/main" id="{E8EBC740-E33F-684E-AF5D-64D55E613FEE}"/>
              </a:ext>
            </a:extLst>
          </p:cNvPr>
          <p:cNvSpPr>
            <a:spLocks noGrp="1"/>
          </p:cNvSpPr>
          <p:nvPr>
            <p:ph type="title"/>
          </p:nvPr>
        </p:nvSpPr>
        <p:spPr/>
        <p:txBody>
          <a:bodyPr/>
          <a:lstStyle/>
          <a:p>
            <a:r>
              <a:rPr lang="en-US" dirty="0"/>
              <a:t>Drivers of growth</a:t>
            </a:r>
          </a:p>
        </p:txBody>
      </p:sp>
      <p:sp>
        <p:nvSpPr>
          <p:cNvPr id="13" name="Slide Number Placeholder 3">
            <a:extLst>
              <a:ext uri="{FF2B5EF4-FFF2-40B4-BE49-F238E27FC236}">
                <a16:creationId xmlns:a16="http://schemas.microsoft.com/office/drawing/2014/main" id="{2AB9E1BD-7381-451B-9A5B-966D0242F5D8}"/>
              </a:ext>
            </a:extLst>
          </p:cNvPr>
          <p:cNvSpPr>
            <a:spLocks noGrp="1"/>
          </p:cNvSpPr>
          <p:nvPr>
            <p:ph type="sldNum" sz="quarter" idx="12"/>
          </p:nvPr>
        </p:nvSpPr>
        <p:spPr/>
        <p:txBody>
          <a:bodyPr/>
          <a:lstStyle>
            <a:defPPr>
              <a:defRPr lang="en-US"/>
            </a:defPPr>
            <a:lvl1pPr marL="0" algn="r" defTabSz="514325" rtl="0" eaLnBrk="1" latinLnBrk="0" hangingPunct="1">
              <a:defRPr sz="750" kern="1200">
                <a:solidFill>
                  <a:schemeClr val="bg1"/>
                </a:solidFill>
                <a:latin typeface="+mn-lt"/>
                <a:ea typeface="+mn-ea"/>
                <a:cs typeface="+mn-cs"/>
              </a:defRPr>
            </a:lvl1pPr>
            <a:lvl2pPr marL="257163" algn="l" defTabSz="514325" rtl="0" eaLnBrk="1" latinLnBrk="0" hangingPunct="1">
              <a:defRPr sz="1050" kern="1200">
                <a:solidFill>
                  <a:schemeClr val="tx1"/>
                </a:solidFill>
                <a:latin typeface="+mn-lt"/>
                <a:ea typeface="+mn-ea"/>
                <a:cs typeface="+mn-cs"/>
              </a:defRPr>
            </a:lvl2pPr>
            <a:lvl3pPr marL="514325" algn="l" defTabSz="514325" rtl="0" eaLnBrk="1" latinLnBrk="0" hangingPunct="1">
              <a:defRPr sz="1050" kern="1200">
                <a:solidFill>
                  <a:schemeClr val="tx1"/>
                </a:solidFill>
                <a:latin typeface="+mn-lt"/>
                <a:ea typeface="+mn-ea"/>
                <a:cs typeface="+mn-cs"/>
              </a:defRPr>
            </a:lvl3pPr>
            <a:lvl4pPr marL="771487" algn="l" defTabSz="514325" rtl="0" eaLnBrk="1" latinLnBrk="0" hangingPunct="1">
              <a:defRPr sz="1050" kern="1200">
                <a:solidFill>
                  <a:schemeClr val="tx1"/>
                </a:solidFill>
                <a:latin typeface="+mn-lt"/>
                <a:ea typeface="+mn-ea"/>
                <a:cs typeface="+mn-cs"/>
              </a:defRPr>
            </a:lvl4pPr>
            <a:lvl5pPr marL="1028649" algn="l" defTabSz="514325" rtl="0" eaLnBrk="1" latinLnBrk="0" hangingPunct="1">
              <a:defRPr sz="1050" kern="1200">
                <a:solidFill>
                  <a:schemeClr val="tx1"/>
                </a:solidFill>
                <a:latin typeface="+mn-lt"/>
                <a:ea typeface="+mn-ea"/>
                <a:cs typeface="+mn-cs"/>
              </a:defRPr>
            </a:lvl5pPr>
            <a:lvl6pPr marL="1285811" algn="l" defTabSz="514325" rtl="0" eaLnBrk="1" latinLnBrk="0" hangingPunct="1">
              <a:defRPr sz="1050" kern="1200">
                <a:solidFill>
                  <a:schemeClr val="tx1"/>
                </a:solidFill>
                <a:latin typeface="+mn-lt"/>
                <a:ea typeface="+mn-ea"/>
                <a:cs typeface="+mn-cs"/>
              </a:defRPr>
            </a:lvl6pPr>
            <a:lvl7pPr marL="1542973" algn="l" defTabSz="514325" rtl="0" eaLnBrk="1" latinLnBrk="0" hangingPunct="1">
              <a:defRPr sz="1050" kern="1200">
                <a:solidFill>
                  <a:schemeClr val="tx1"/>
                </a:solidFill>
                <a:latin typeface="+mn-lt"/>
                <a:ea typeface="+mn-ea"/>
                <a:cs typeface="+mn-cs"/>
              </a:defRPr>
            </a:lvl7pPr>
            <a:lvl8pPr marL="1800135" algn="l" defTabSz="514325" rtl="0" eaLnBrk="1" latinLnBrk="0" hangingPunct="1">
              <a:defRPr sz="1050" kern="1200">
                <a:solidFill>
                  <a:schemeClr val="tx1"/>
                </a:solidFill>
                <a:latin typeface="+mn-lt"/>
                <a:ea typeface="+mn-ea"/>
                <a:cs typeface="+mn-cs"/>
              </a:defRPr>
            </a:lvl8pPr>
            <a:lvl9pPr marL="2057298" algn="l" defTabSz="514325" rtl="0" eaLnBrk="1" latinLnBrk="0" hangingPunct="1">
              <a:defRPr sz="1050" kern="1200">
                <a:solidFill>
                  <a:schemeClr val="tx1"/>
                </a:solidFill>
                <a:latin typeface="+mn-lt"/>
                <a:ea typeface="+mn-ea"/>
                <a:cs typeface="+mn-cs"/>
              </a:defRPr>
            </a:lvl9pPr>
          </a:lstStyle>
          <a:p>
            <a:pPr marL="0" marR="0" lvl="0" indent="0" algn="r" defTabSz="514325" rtl="0" eaLnBrk="1" fontAlgn="auto" latinLnBrk="0" hangingPunct="1">
              <a:lnSpc>
                <a:spcPct val="100000"/>
              </a:lnSpc>
              <a:spcBef>
                <a:spcPts val="0"/>
              </a:spcBef>
              <a:spcAft>
                <a:spcPts val="0"/>
              </a:spcAft>
              <a:buClrTx/>
              <a:buSzTx/>
              <a:buFontTx/>
              <a:buNone/>
              <a:tabLst/>
              <a:defRPr/>
            </a:pPr>
            <a:fld id="{43E39B12-56DE-4700-A2CE-5EA0C4B79B9F}" type="slidenum">
              <a:rPr kumimoji="0" lang="en-US" sz="750" b="0" i="0" u="none" strike="noStrike" kern="1200" cap="none" spc="0" normalizeH="0" baseline="0" noProof="0">
                <a:ln>
                  <a:noFill/>
                </a:ln>
                <a:solidFill>
                  <a:prstClr val="white"/>
                </a:solidFill>
                <a:effectLst/>
                <a:uLnTx/>
                <a:uFillTx/>
                <a:latin typeface="Calibri"/>
                <a:ea typeface="+mn-ea"/>
                <a:cs typeface="+mn-cs"/>
              </a:rPr>
              <a:pPr marL="0" marR="0" lvl="0" indent="0" algn="r" defTabSz="514325" rtl="0" eaLnBrk="1" fontAlgn="auto" latinLnBrk="0" hangingPunct="1">
                <a:lnSpc>
                  <a:spcPct val="100000"/>
                </a:lnSpc>
                <a:spcBef>
                  <a:spcPts val="0"/>
                </a:spcBef>
                <a:spcAft>
                  <a:spcPts val="0"/>
                </a:spcAft>
                <a:buClrTx/>
                <a:buSzTx/>
                <a:buFontTx/>
                <a:buNone/>
                <a:tabLst/>
                <a:defRPr/>
              </a:pPr>
              <a:t>13</a:t>
            </a:fld>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9FE6DF9C-66F9-4B9D-ABAC-46FC6A9BF393}"/>
              </a:ext>
            </a:extLst>
          </p:cNvPr>
          <p:cNvSpPr txBox="1"/>
          <p:nvPr/>
        </p:nvSpPr>
        <p:spPr>
          <a:xfrm>
            <a:off x="332071" y="2830167"/>
            <a:ext cx="4067739" cy="1622903"/>
          </a:xfrm>
          <a:prstGeom prst="rect">
            <a:avLst/>
          </a:prstGeom>
          <a:solidFill>
            <a:schemeClr val="accent2">
              <a:lumMod val="20000"/>
              <a:lumOff val="80000"/>
            </a:schemeClr>
          </a:solidFill>
        </p:spPr>
        <p:txBody>
          <a:bodyPr wrap="square" lIns="36000" rIns="36000" rtlCol="0" anchor="t">
            <a:noAutofit/>
          </a:bodyPr>
          <a:lstStyle/>
          <a:p>
            <a:pPr marL="171450" marR="0" lvl="0" indent="-171450" algn="l" defTabSz="685749"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335695">
                    <a:lumMod val="50000"/>
                  </a:srgbClr>
                </a:solidFill>
                <a:effectLst/>
                <a:uLnTx/>
                <a:uFillTx/>
                <a:latin typeface="Calibri"/>
                <a:ea typeface="+mn-ea"/>
                <a:cs typeface="+mn-cs"/>
              </a:rPr>
              <a:t>Jal  Jeevan Mission –development of piped water supply infrastructure for villages and tap water connection to every rural household at an outlay of Rs. 350,000 crore</a:t>
            </a:r>
          </a:p>
          <a:p>
            <a:pPr marL="171450" marR="0" lvl="0" indent="-171450" algn="l" defTabSz="685749"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335695">
                    <a:lumMod val="50000"/>
                  </a:srgbClr>
                </a:solidFill>
                <a:effectLst/>
                <a:uLnTx/>
                <a:uFillTx/>
                <a:latin typeface="Calibri"/>
                <a:ea typeface="+mn-ea"/>
                <a:cs typeface="+mn-cs"/>
              </a:rPr>
              <a:t>Other key ongoing initiatives include Atal Mission for Rejuvenation and Urban Transformation (AMRUT), Jal Shakti Abhiyan, Jeevan mission, Har Ghar Jal and the National Water Quality Sub Mission (for treatment of arsenic and fluoride) </a:t>
            </a:r>
          </a:p>
        </p:txBody>
      </p:sp>
      <p:sp>
        <p:nvSpPr>
          <p:cNvPr id="25" name="TextBox 24">
            <a:extLst>
              <a:ext uri="{FF2B5EF4-FFF2-40B4-BE49-F238E27FC236}">
                <a16:creationId xmlns:a16="http://schemas.microsoft.com/office/drawing/2014/main" id="{ED3926AC-795F-4886-AB3A-A0C3BD898AFF}"/>
              </a:ext>
            </a:extLst>
          </p:cNvPr>
          <p:cNvSpPr txBox="1"/>
          <p:nvPr/>
        </p:nvSpPr>
        <p:spPr>
          <a:xfrm>
            <a:off x="4744190" y="2830167"/>
            <a:ext cx="4067739" cy="162290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defTabSz="685749">
              <a:defRPr sz="1000" b="1">
                <a:solidFill>
                  <a:schemeClr val="accent2">
                    <a:lumMod val="50000"/>
                  </a:schemeClr>
                </a:solidFill>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marR="0" lvl="0" indent="-171450" algn="l" defTabSz="685749"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1000" b="0" i="0" u="none" strike="noStrike" kern="1200" cap="none" spc="0" normalizeH="0" baseline="0" noProof="0" dirty="0">
                <a:ln>
                  <a:noFill/>
                </a:ln>
                <a:solidFill>
                  <a:srgbClr val="335695">
                    <a:lumMod val="50000"/>
                  </a:srgbClr>
                </a:solidFill>
                <a:effectLst/>
                <a:uLnTx/>
                <a:uFillTx/>
                <a:latin typeface="Calibri"/>
                <a:ea typeface="+mn-ea"/>
                <a:cs typeface="+mn-cs"/>
              </a:rPr>
              <a:t>GOI has proposed an investment of close to Rs. 7.5 trillion or $102.49 billion in the oil and gas sector</a:t>
            </a:r>
          </a:p>
          <a:p>
            <a:pPr marL="171450" marR="0" lvl="0" indent="-171450" algn="l" defTabSz="685749"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1000" b="0" i="0" u="none" strike="noStrike" kern="1200" cap="none" spc="0" normalizeH="0" baseline="0" noProof="0" dirty="0">
                <a:ln>
                  <a:noFill/>
                </a:ln>
                <a:solidFill>
                  <a:srgbClr val="335695">
                    <a:lumMod val="50000"/>
                  </a:srgbClr>
                </a:solidFill>
                <a:effectLst/>
                <a:uLnTx/>
                <a:uFillTx/>
                <a:latin typeface="Calibri"/>
                <a:ea typeface="+mn-ea"/>
                <a:cs typeface="+mn-cs"/>
              </a:rPr>
              <a:t>Budgetary includes Rs. 12,480 crore to enhance LPG production to facilitate 10 million new connections under the Pradhan Mantri Ujjwala Yojana </a:t>
            </a:r>
          </a:p>
          <a:p>
            <a:pPr marL="171450" marR="0" lvl="0" indent="-171450" algn="l" defTabSz="685749"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1000" b="0" i="0" u="none" strike="noStrike" kern="1200" cap="none" spc="0" normalizeH="0" baseline="0" noProof="0" dirty="0">
                <a:ln>
                  <a:noFill/>
                </a:ln>
                <a:solidFill>
                  <a:srgbClr val="335695">
                    <a:lumMod val="50000"/>
                  </a:srgbClr>
                </a:solidFill>
                <a:effectLst/>
                <a:uLnTx/>
                <a:uFillTx/>
                <a:latin typeface="Calibri"/>
                <a:ea typeface="+mn-ea"/>
                <a:cs typeface="+mn-cs"/>
              </a:rPr>
              <a:t>Planned spending of $2.86 billion in upstream oil and gas production to enhance natural gas production to 60 billion cubic metres, which is twice the current volume </a:t>
            </a:r>
          </a:p>
          <a:p>
            <a:pPr marL="171450" marR="0" lvl="0" indent="-171450" algn="l" defTabSz="685749"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1000" b="0" i="0" u="none" strike="noStrike" kern="1200" cap="none" spc="0" normalizeH="0" baseline="0" noProof="0" dirty="0">
                <a:ln>
                  <a:noFill/>
                </a:ln>
                <a:solidFill>
                  <a:srgbClr val="335695">
                    <a:lumMod val="50000"/>
                  </a:srgbClr>
                </a:solidFill>
                <a:effectLst/>
                <a:uLnTx/>
                <a:uFillTx/>
                <a:latin typeface="Calibri"/>
                <a:ea typeface="+mn-ea"/>
                <a:cs typeface="+mn-cs"/>
              </a:rPr>
              <a:t>Pace of economic recovery to guide restoration of oil demand</a:t>
            </a:r>
            <a:endParaRPr kumimoji="0" lang="en-IN" sz="1000" b="1" i="0" u="none" strike="noStrike" kern="1200" cap="none" spc="0" normalizeH="0" baseline="0" noProof="0" dirty="0">
              <a:ln>
                <a:noFill/>
              </a:ln>
              <a:solidFill>
                <a:srgbClr val="335695">
                  <a:lumMod val="50000"/>
                </a:srgb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1970F35E-B89A-4D1A-BA3B-5BECE13F323E}"/>
              </a:ext>
            </a:extLst>
          </p:cNvPr>
          <p:cNvSpPr txBox="1"/>
          <p:nvPr/>
        </p:nvSpPr>
        <p:spPr>
          <a:xfrm>
            <a:off x="332071" y="2189724"/>
            <a:ext cx="4067741" cy="646331"/>
          </a:xfrm>
          <a:prstGeom prst="rect">
            <a:avLst/>
          </a:prstGeom>
          <a:solidFill>
            <a:schemeClr val="accent2">
              <a:alpha val="80000"/>
            </a:schemeClr>
          </a:solidFill>
        </p:spPr>
        <p:txBody>
          <a:bodyPr wrap="square" rtlCol="0" anchor="ctr">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Sustained initiatives by GOI and State Govts to facilitate robust water &amp; sewage infrastructure to be key focus over coming years  </a:t>
            </a:r>
          </a:p>
        </p:txBody>
      </p:sp>
      <p:sp>
        <p:nvSpPr>
          <p:cNvPr id="4" name="TextBox 3">
            <a:extLst>
              <a:ext uri="{FF2B5EF4-FFF2-40B4-BE49-F238E27FC236}">
                <a16:creationId xmlns:a16="http://schemas.microsoft.com/office/drawing/2014/main" id="{85A2220C-A876-4499-928E-468D1CE967BE}"/>
              </a:ext>
            </a:extLst>
          </p:cNvPr>
          <p:cNvSpPr txBox="1"/>
          <p:nvPr/>
        </p:nvSpPr>
        <p:spPr>
          <a:xfrm>
            <a:off x="4745941" y="2189724"/>
            <a:ext cx="4065988" cy="648000"/>
          </a:xfrm>
          <a:prstGeom prst="rect">
            <a:avLst/>
          </a:prstGeom>
          <a:solidFill>
            <a:schemeClr val="accent4">
              <a:alpha val="80000"/>
            </a:schemeClr>
          </a:solidFill>
        </p:spPr>
        <p:txBody>
          <a:bodyPr wrap="square" rtlCol="0" anchor="ctr">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Dedicated thrust on investment in Oil &amp; Gas infrastructure domestically to complement demand restoration in key global geographies   </a:t>
            </a:r>
          </a:p>
        </p:txBody>
      </p:sp>
      <p:sp>
        <p:nvSpPr>
          <p:cNvPr id="14" name="Rectangle 13">
            <a:extLst>
              <a:ext uri="{FF2B5EF4-FFF2-40B4-BE49-F238E27FC236}">
                <a16:creationId xmlns:a16="http://schemas.microsoft.com/office/drawing/2014/main" id="{B796617E-9959-4E20-B7F1-F804B4C2263A}"/>
              </a:ext>
            </a:extLst>
          </p:cNvPr>
          <p:cNvSpPr/>
          <p:nvPr/>
        </p:nvSpPr>
        <p:spPr>
          <a:xfrm>
            <a:off x="332071" y="4496451"/>
            <a:ext cx="8479858" cy="402796"/>
          </a:xfrm>
          <a:prstGeom prst="rect">
            <a:avLst/>
          </a:prstGeom>
          <a:solidFill>
            <a:schemeClr val="accent1"/>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1949" tIns="71949" rIns="71949" bIns="71949" numCol="1" spcCol="1270" anchor="ctr" anchorCtr="0">
            <a:noAutofit/>
          </a:bodyPr>
          <a:lstStyle/>
          <a:p>
            <a:pPr marL="0" marR="0" lvl="0" indent="0" algn="ctr" defTabSz="488926"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Jindal Saw will serve a wide array of applications through its foray into value-added Stainless business, including alloy steel, carbon steel, stainless steel pipes and tubes market; to be a vital growth driver going forward</a:t>
            </a:r>
            <a:endParaRPr kumimoji="0" lang="en-IN"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D5DC01C0-EDE6-42B8-9D42-29CDD7293683}"/>
              </a:ext>
            </a:extLst>
          </p:cNvPr>
          <p:cNvSpPr/>
          <p:nvPr/>
        </p:nvSpPr>
        <p:spPr>
          <a:xfrm>
            <a:off x="332071" y="656215"/>
            <a:ext cx="8403138" cy="228295"/>
          </a:xfrm>
          <a:prstGeom prst="rect">
            <a:avLst/>
          </a:prstGeom>
          <a:ln w="3175"/>
        </p:spPr>
        <p:style>
          <a:lnRef idx="2">
            <a:schemeClr val="accent1"/>
          </a:lnRef>
          <a:fillRef idx="1">
            <a:schemeClr val="lt1"/>
          </a:fillRef>
          <a:effectRef idx="0">
            <a:schemeClr val="accent1"/>
          </a:effectRef>
          <a:fontRef idx="minor">
            <a:schemeClr val="dk1"/>
          </a:fontRef>
        </p:style>
        <p:txBody>
          <a:bodyPr spcFirstLastPara="0" vert="horz" wrap="square" lIns="71949" tIns="71949" rIns="71949" bIns="71949" numCol="1" spcCol="1270" anchor="ctr" anchorCtr="0">
            <a:noAutofit/>
          </a:bodyPr>
          <a:lstStyle/>
          <a:p>
            <a:pPr marL="0" marR="0" lvl="0" indent="0" defTabSz="488926" rtl="0" eaLnBrk="1" fontAlgn="auto" latinLnBrk="0" hangingPunct="1">
              <a:lnSpc>
                <a:spcPct val="90000"/>
              </a:lnSpc>
              <a:spcBef>
                <a:spcPct val="0"/>
              </a:spcBef>
              <a:spcAft>
                <a:spcPct val="35000"/>
              </a:spcAft>
              <a:buClrTx/>
              <a:buSzTx/>
              <a:buFontTx/>
              <a:buNone/>
              <a:tabLst/>
              <a:defRPr/>
            </a:pPr>
            <a:r>
              <a:rPr kumimoji="0" lang="en-IN" sz="1050" b="0" i="0" u="none" strike="noStrike" kern="1200" cap="none" spc="0" normalizeH="0" baseline="0" noProof="0" dirty="0">
                <a:ln>
                  <a:noFill/>
                </a:ln>
                <a:solidFill>
                  <a:schemeClr val="tx1"/>
                </a:solidFill>
                <a:effectLst/>
                <a:uLnTx/>
                <a:uFillTx/>
                <a:latin typeface="Calibri"/>
                <a:ea typeface="+mn-ea"/>
                <a:cs typeface="+mn-cs"/>
              </a:rPr>
              <a:t>Aatmanirbhar Bharat and Geo-political situation would boost the Indian manufacturing sector including key areas which are opening up like defence etc.</a:t>
            </a:r>
            <a:r>
              <a:rPr kumimoji="0" lang="en-IN" sz="1200" b="0" i="0" u="none" strike="noStrike" kern="1200" cap="none" spc="0" normalizeH="0" baseline="0" noProof="0" dirty="0">
                <a:ln>
                  <a:noFill/>
                </a:ln>
                <a:solidFill>
                  <a:schemeClr val="tx1"/>
                </a:solidFill>
                <a:effectLst/>
                <a:uLnTx/>
                <a:uFillTx/>
                <a:latin typeface="Calibri"/>
                <a:ea typeface="+mn-ea"/>
                <a:cs typeface="+mn-cs"/>
              </a:rPr>
              <a:t> </a:t>
            </a:r>
          </a:p>
        </p:txBody>
      </p:sp>
    </p:spTree>
    <p:extLst>
      <p:ext uri="{BB962C8B-B14F-4D97-AF65-F5344CB8AC3E}">
        <p14:creationId xmlns:p14="http://schemas.microsoft.com/office/powerpoint/2010/main" val="133781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99673" y="1480458"/>
            <a:ext cx="7613276" cy="850900"/>
          </a:xfrm>
        </p:spPr>
        <p:txBody>
          <a:bodyPr/>
          <a:lstStyle/>
          <a:p>
            <a:pPr algn="r"/>
            <a:r>
              <a:rPr lang="en-IN" sz="4000" dirty="0"/>
              <a:t>Thank You</a:t>
            </a:r>
          </a:p>
        </p:txBody>
      </p:sp>
      <p:pic>
        <p:nvPicPr>
          <p:cNvPr id="1028" name="Picture 4" descr="Stainless Pipe photo">
            <a:extLst>
              <a:ext uri="{FF2B5EF4-FFF2-40B4-BE49-F238E27FC236}">
                <a16:creationId xmlns:a16="http://schemas.microsoft.com/office/drawing/2014/main" id="{4332ED17-29F8-487C-830C-D3A0531C36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2812146"/>
            <a:ext cx="9144000" cy="2331356"/>
          </a:xfrm>
          <a:prstGeom prst="rect">
            <a:avLst/>
          </a:prstGeom>
          <a:extLst>
            <a:ext uri="{909E8E84-426E-40DD-AFC4-6F175D3DCCD1}">
              <a14:hiddenFill xmlns:a14="http://schemas.microsoft.com/office/drawing/2010/main">
                <a:solidFill>
                  <a:srgbClr val="FFFFFF"/>
                </a:solidFill>
              </a14:hiddenFill>
            </a:ext>
          </a:extLst>
        </p:spPr>
      </p:pic>
      <p:sp>
        <p:nvSpPr>
          <p:cNvPr id="4" name="Title 7">
            <a:extLst>
              <a:ext uri="{FF2B5EF4-FFF2-40B4-BE49-F238E27FC236}">
                <a16:creationId xmlns:a16="http://schemas.microsoft.com/office/drawing/2014/main" id="{11593F69-408F-4E68-A2EE-59E69637668C}"/>
              </a:ext>
            </a:extLst>
          </p:cNvPr>
          <p:cNvSpPr txBox="1">
            <a:spLocks/>
          </p:cNvSpPr>
          <p:nvPr/>
        </p:nvSpPr>
        <p:spPr>
          <a:xfrm>
            <a:off x="1152073" y="1632858"/>
            <a:ext cx="7613276" cy="850900"/>
          </a:xfrm>
          <a:prstGeom prst="rect">
            <a:avLst/>
          </a:prstGeom>
        </p:spPr>
        <p:txBody>
          <a:bodyPr vert="horz" lIns="91436" tIns="45718" rIns="91436" bIns="45718" rtlCol="0" anchor="b">
            <a:noAutofit/>
          </a:bodyPr>
          <a:lstStyle>
            <a:lvl1pPr algn="l" defTabSz="914355" rtl="0" eaLnBrk="1" latinLnBrk="0" hangingPunct="1">
              <a:spcBef>
                <a:spcPct val="0"/>
              </a:spcBef>
              <a:buNone/>
              <a:defRPr sz="2800" kern="1200">
                <a:solidFill>
                  <a:schemeClr val="bg1"/>
                </a:solidFill>
                <a:latin typeface="+mj-lt"/>
                <a:ea typeface="+mj-ea"/>
                <a:cs typeface="+mj-cs"/>
              </a:defRPr>
            </a:lvl1pPr>
          </a:lstStyle>
          <a:p>
            <a:pPr algn="r" defTabSz="914333"/>
            <a:r>
              <a:rPr lang="en-IN" sz="4000">
                <a:solidFill>
                  <a:prstClr val="black"/>
                </a:solidFill>
                <a:latin typeface="Calibri"/>
              </a:rPr>
              <a:t>Thank You</a:t>
            </a:r>
            <a:endParaRPr lang="en-IN" sz="4000" dirty="0">
              <a:solidFill>
                <a:prstClr val="black"/>
              </a:solidFill>
              <a:latin typeface="Calibri"/>
            </a:endParaRPr>
          </a:p>
        </p:txBody>
      </p:sp>
    </p:spTree>
    <p:extLst>
      <p:ext uri="{BB962C8B-B14F-4D97-AF65-F5344CB8AC3E}">
        <p14:creationId xmlns:p14="http://schemas.microsoft.com/office/powerpoint/2010/main" val="217443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720" y="63780"/>
            <a:ext cx="8077200" cy="391864"/>
          </a:xfrm>
        </p:spPr>
        <p:txBody>
          <a:bodyPr/>
          <a:lstStyle/>
          <a:p>
            <a:r>
              <a:rPr lang="en-IN" dirty="0"/>
              <a:t>Disclaimer</a:t>
            </a:r>
          </a:p>
        </p:txBody>
      </p:sp>
      <p:sp>
        <p:nvSpPr>
          <p:cNvPr id="9" name="Content Placeholder 8">
            <a:extLst>
              <a:ext uri="{FF2B5EF4-FFF2-40B4-BE49-F238E27FC236}">
                <a16:creationId xmlns:a16="http://schemas.microsoft.com/office/drawing/2014/main" id="{AEB0028E-D433-4E68-AFF5-ED4904B8C244}"/>
              </a:ext>
            </a:extLst>
          </p:cNvPr>
          <p:cNvSpPr>
            <a:spLocks noGrp="1"/>
          </p:cNvSpPr>
          <p:nvPr>
            <p:ph idx="1"/>
          </p:nvPr>
        </p:nvSpPr>
        <p:spPr>
          <a:xfrm>
            <a:off x="204563" y="766204"/>
            <a:ext cx="5993037" cy="4039476"/>
          </a:xfrm>
        </p:spPr>
        <p:txBody>
          <a:bodyPr>
            <a:normAutofit/>
          </a:bodyPr>
          <a:lstStyle/>
          <a:p>
            <a:pPr marL="0" indent="0">
              <a:buNone/>
            </a:pPr>
            <a:r>
              <a:rPr lang="en-US" sz="1400" dirty="0"/>
              <a:t>Statements made during today’s discussion and those contained in this document could constitute “forward looking statements” including, without limitation, statements relating to the implementation of strategic initiatives, and other statements relating to our future business developments and economic performance. While these forward looking statements represent our judgment and future expectations concerning the development of our business, a number of risks, uncertainties and other important factors could cause actual developments and results to differ materially from our expectations.</a:t>
            </a:r>
          </a:p>
          <a:p>
            <a:pPr marL="0" indent="0">
              <a:buNone/>
            </a:pPr>
            <a:r>
              <a:rPr lang="en-US" sz="1400" dirty="0"/>
              <a:t>These factors include, but are not limited to, general market, macro-economic, governmental and regulatory trends, movements in currency exchange and interest rates, competitive pressures, technological developments, changes in the financial conditions of third parties dealing with us, legislative developments, and other key factors that we have indicated could adversely affect our business and financial performance. Jindal Saw undertakes no obligation to publicly revise any forward looking statements to reflect future events or circumstances.</a:t>
            </a:r>
          </a:p>
          <a:p>
            <a:pPr marL="0" indent="0">
              <a:buNone/>
            </a:pPr>
            <a:endParaRPr lang="en-IN" sz="1400" dirty="0"/>
          </a:p>
        </p:txBody>
      </p:sp>
      <p:sp>
        <p:nvSpPr>
          <p:cNvPr id="7" name="Slide Number Placeholder 3">
            <a:extLst>
              <a:ext uri="{FF2B5EF4-FFF2-40B4-BE49-F238E27FC236}">
                <a16:creationId xmlns:a16="http://schemas.microsoft.com/office/drawing/2014/main" id="{205CC2E3-3092-4247-86E1-88E1E0391FBF}"/>
              </a:ext>
            </a:extLst>
          </p:cNvPr>
          <p:cNvSpPr>
            <a:spLocks noGrp="1"/>
          </p:cNvSpPr>
          <p:nvPr>
            <p:ph type="sldNum" sz="quarter" idx="12"/>
          </p:nvPr>
        </p:nvSpPr>
        <p:spPr>
          <a:xfrm>
            <a:off x="6908800" y="4917185"/>
            <a:ext cx="2133600" cy="226317"/>
          </a:xfrm>
        </p:spPr>
        <p:txBody>
          <a:bodyPr/>
          <a:lstStyle>
            <a:defPPr>
              <a:defRPr lang="en-US"/>
            </a:defPPr>
            <a:lvl1pPr marL="0" algn="r" defTabSz="514325" rtl="0" eaLnBrk="1" latinLnBrk="0" hangingPunct="1">
              <a:defRPr sz="750" kern="1200">
                <a:solidFill>
                  <a:schemeClr val="bg1"/>
                </a:solidFill>
                <a:latin typeface="+mn-lt"/>
                <a:ea typeface="+mn-ea"/>
                <a:cs typeface="+mn-cs"/>
              </a:defRPr>
            </a:lvl1pPr>
            <a:lvl2pPr marL="257163" algn="l" defTabSz="514325" rtl="0" eaLnBrk="1" latinLnBrk="0" hangingPunct="1">
              <a:defRPr sz="1050" kern="1200">
                <a:solidFill>
                  <a:schemeClr val="tx1"/>
                </a:solidFill>
                <a:latin typeface="+mn-lt"/>
                <a:ea typeface="+mn-ea"/>
                <a:cs typeface="+mn-cs"/>
              </a:defRPr>
            </a:lvl2pPr>
            <a:lvl3pPr marL="514325" algn="l" defTabSz="514325" rtl="0" eaLnBrk="1" latinLnBrk="0" hangingPunct="1">
              <a:defRPr sz="1050" kern="1200">
                <a:solidFill>
                  <a:schemeClr val="tx1"/>
                </a:solidFill>
                <a:latin typeface="+mn-lt"/>
                <a:ea typeface="+mn-ea"/>
                <a:cs typeface="+mn-cs"/>
              </a:defRPr>
            </a:lvl3pPr>
            <a:lvl4pPr marL="771487" algn="l" defTabSz="514325" rtl="0" eaLnBrk="1" latinLnBrk="0" hangingPunct="1">
              <a:defRPr sz="1050" kern="1200">
                <a:solidFill>
                  <a:schemeClr val="tx1"/>
                </a:solidFill>
                <a:latin typeface="+mn-lt"/>
                <a:ea typeface="+mn-ea"/>
                <a:cs typeface="+mn-cs"/>
              </a:defRPr>
            </a:lvl4pPr>
            <a:lvl5pPr marL="1028649" algn="l" defTabSz="514325" rtl="0" eaLnBrk="1" latinLnBrk="0" hangingPunct="1">
              <a:defRPr sz="1050" kern="1200">
                <a:solidFill>
                  <a:schemeClr val="tx1"/>
                </a:solidFill>
                <a:latin typeface="+mn-lt"/>
                <a:ea typeface="+mn-ea"/>
                <a:cs typeface="+mn-cs"/>
              </a:defRPr>
            </a:lvl5pPr>
            <a:lvl6pPr marL="1285811" algn="l" defTabSz="514325" rtl="0" eaLnBrk="1" latinLnBrk="0" hangingPunct="1">
              <a:defRPr sz="1050" kern="1200">
                <a:solidFill>
                  <a:schemeClr val="tx1"/>
                </a:solidFill>
                <a:latin typeface="+mn-lt"/>
                <a:ea typeface="+mn-ea"/>
                <a:cs typeface="+mn-cs"/>
              </a:defRPr>
            </a:lvl6pPr>
            <a:lvl7pPr marL="1542973" algn="l" defTabSz="514325" rtl="0" eaLnBrk="1" latinLnBrk="0" hangingPunct="1">
              <a:defRPr sz="1050" kern="1200">
                <a:solidFill>
                  <a:schemeClr val="tx1"/>
                </a:solidFill>
                <a:latin typeface="+mn-lt"/>
                <a:ea typeface="+mn-ea"/>
                <a:cs typeface="+mn-cs"/>
              </a:defRPr>
            </a:lvl7pPr>
            <a:lvl8pPr marL="1800135" algn="l" defTabSz="514325" rtl="0" eaLnBrk="1" latinLnBrk="0" hangingPunct="1">
              <a:defRPr sz="1050" kern="1200">
                <a:solidFill>
                  <a:schemeClr val="tx1"/>
                </a:solidFill>
                <a:latin typeface="+mn-lt"/>
                <a:ea typeface="+mn-ea"/>
                <a:cs typeface="+mn-cs"/>
              </a:defRPr>
            </a:lvl8pPr>
            <a:lvl9pPr marL="2057298" algn="l" defTabSz="514325" rtl="0" eaLnBrk="1" latinLnBrk="0" hangingPunct="1">
              <a:defRPr sz="1050" kern="1200">
                <a:solidFill>
                  <a:schemeClr val="tx1"/>
                </a:solidFill>
                <a:latin typeface="+mn-lt"/>
                <a:ea typeface="+mn-ea"/>
                <a:cs typeface="+mn-cs"/>
              </a:defRPr>
            </a:lvl9pPr>
          </a:lstStyle>
          <a:p>
            <a:pPr marL="0" marR="0" lvl="0" indent="0" algn="r" defTabSz="514325" rtl="0" eaLnBrk="1" fontAlgn="auto" latinLnBrk="0" hangingPunct="1">
              <a:lnSpc>
                <a:spcPct val="100000"/>
              </a:lnSpc>
              <a:spcBef>
                <a:spcPts val="0"/>
              </a:spcBef>
              <a:spcAft>
                <a:spcPts val="0"/>
              </a:spcAft>
              <a:buClrTx/>
              <a:buSzTx/>
              <a:buFontTx/>
              <a:buNone/>
              <a:tabLst/>
              <a:defRPr/>
            </a:pPr>
            <a:fld id="{43E39B12-56DE-4700-A2CE-5EA0C4B79B9F}" type="slidenum">
              <a:rPr kumimoji="0" lang="en-US" sz="750" b="0" i="0" u="none" strike="noStrike" kern="1200" cap="none" spc="0" normalizeH="0" baseline="0" noProof="0">
                <a:ln>
                  <a:noFill/>
                </a:ln>
                <a:solidFill>
                  <a:prstClr val="white"/>
                </a:solidFill>
                <a:effectLst/>
                <a:uLnTx/>
                <a:uFillTx/>
                <a:latin typeface="Calibri"/>
                <a:ea typeface="+mn-ea"/>
                <a:cs typeface="+mn-cs"/>
              </a:rPr>
              <a:pPr marL="0" marR="0" lvl="0" indent="0" algn="r" defTabSz="514325" rtl="0" eaLnBrk="1" fontAlgn="auto" latinLnBrk="0" hangingPunct="1">
                <a:lnSpc>
                  <a:spcPct val="100000"/>
                </a:lnSpc>
                <a:spcBef>
                  <a:spcPts val="0"/>
                </a:spcBef>
                <a:spcAft>
                  <a:spcPts val="0"/>
                </a:spcAft>
                <a:buClrTx/>
                <a:buSzTx/>
                <a:buFontTx/>
                <a:buNone/>
                <a:tabLst/>
                <a:defRPr/>
              </a:pPr>
              <a:t>15</a:t>
            </a:fld>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7" name="Picture 46" descr="Rescue buoy floating at sea">
            <a:extLst>
              <a:ext uri="{FF2B5EF4-FFF2-40B4-BE49-F238E27FC236}">
                <a16:creationId xmlns:a16="http://schemas.microsoft.com/office/drawing/2014/main" id="{0BC7FD70-70C0-4AFC-80A3-DE77F25B55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627" t="4495" r="49174" b="1717"/>
          <a:stretch/>
        </p:blipFill>
        <p:spPr>
          <a:xfrm>
            <a:off x="6809002" y="766204"/>
            <a:ext cx="1987757" cy="3858966"/>
          </a:xfrm>
          <a:custGeom>
            <a:avLst/>
            <a:gdLst>
              <a:gd name="connsiteX0" fmla="*/ 1101868 w 1987757"/>
              <a:gd name="connsiteY0" fmla="*/ 0 h 3858966"/>
              <a:gd name="connsiteX1" fmla="*/ 1772826 w 1987757"/>
              <a:gd name="connsiteY1" fmla="*/ 57515 h 3858966"/>
              <a:gd name="connsiteX2" fmla="*/ 1987757 w 1987757"/>
              <a:gd name="connsiteY2" fmla="*/ 236728 h 3858966"/>
              <a:gd name="connsiteX3" fmla="*/ 1914828 w 1987757"/>
              <a:gd name="connsiteY3" fmla="*/ 696899 h 3858966"/>
              <a:gd name="connsiteX4" fmla="*/ 1765786 w 1987757"/>
              <a:gd name="connsiteY4" fmla="*/ 1351571 h 3858966"/>
              <a:gd name="connsiteX5" fmla="*/ 1077454 w 1987757"/>
              <a:gd name="connsiteY5" fmla="*/ 3319444 h 3858966"/>
              <a:gd name="connsiteX6" fmla="*/ 893554 w 1987757"/>
              <a:gd name="connsiteY6" fmla="*/ 3615725 h 3858966"/>
              <a:gd name="connsiteX7" fmla="*/ 690657 w 1987757"/>
              <a:gd name="connsiteY7" fmla="*/ 3798152 h 3858966"/>
              <a:gd name="connsiteX8" fmla="*/ 471761 w 1987757"/>
              <a:gd name="connsiteY8" fmla="*/ 3858966 h 3858966"/>
              <a:gd name="connsiteX9" fmla="*/ 154928 w 1987757"/>
              <a:gd name="connsiteY9" fmla="*/ 3598016 h 3858966"/>
              <a:gd name="connsiteX10" fmla="*/ 0 w 1987757"/>
              <a:gd name="connsiteY10" fmla="*/ 3054001 h 3858966"/>
              <a:gd name="connsiteX11" fmla="*/ 64937 w 1987757"/>
              <a:gd name="connsiteY11" fmla="*/ 2650413 h 3858966"/>
              <a:gd name="connsiteX12" fmla="*/ 241765 w 1987757"/>
              <a:gd name="connsiteY12" fmla="*/ 2324226 h 3858966"/>
              <a:gd name="connsiteX13" fmla="*/ 376634 w 1987757"/>
              <a:gd name="connsiteY13" fmla="*/ 2209231 h 3858966"/>
              <a:gd name="connsiteX14" fmla="*/ 483530 w 1987757"/>
              <a:gd name="connsiteY14" fmla="*/ 2160579 h 3858966"/>
              <a:gd name="connsiteX15" fmla="*/ 534481 w 1987757"/>
              <a:gd name="connsiteY15" fmla="*/ 2200385 h 3858966"/>
              <a:gd name="connsiteX16" fmla="*/ 553462 w 1987757"/>
              <a:gd name="connsiteY16" fmla="*/ 2315380 h 3858966"/>
              <a:gd name="connsiteX17" fmla="*/ 537478 w 1987757"/>
              <a:gd name="connsiteY17" fmla="*/ 2441432 h 3858966"/>
              <a:gd name="connsiteX18" fmla="*/ 467546 w 1987757"/>
              <a:gd name="connsiteY18" fmla="*/ 3162362 h 3858966"/>
              <a:gd name="connsiteX19" fmla="*/ 499515 w 1987757"/>
              <a:gd name="connsiteY19" fmla="*/ 3447638 h 3858966"/>
              <a:gd name="connsiteX20" fmla="*/ 615402 w 1987757"/>
              <a:gd name="connsiteY20" fmla="*/ 3171208 h 3858966"/>
              <a:gd name="connsiteX21" fmla="*/ 803220 w 1987757"/>
              <a:gd name="connsiteY21" fmla="*/ 2428164 h 3858966"/>
              <a:gd name="connsiteX22" fmla="*/ 979050 w 1987757"/>
              <a:gd name="connsiteY22" fmla="*/ 1502675 h 3858966"/>
              <a:gd name="connsiteX23" fmla="*/ 1088942 w 1987757"/>
              <a:gd name="connsiteY23" fmla="*/ 574975 h 3858966"/>
              <a:gd name="connsiteX24" fmla="*/ 1018012 w 1987757"/>
              <a:gd name="connsiteY24" fmla="*/ 595984 h 3858966"/>
              <a:gd name="connsiteX25" fmla="*/ 967061 w 1987757"/>
              <a:gd name="connsiteY25" fmla="*/ 611464 h 3858966"/>
              <a:gd name="connsiteX26" fmla="*/ 869156 w 1987757"/>
              <a:gd name="connsiteY26" fmla="*/ 643530 h 3858966"/>
              <a:gd name="connsiteX27" fmla="*/ 413598 w 1987757"/>
              <a:gd name="connsiteY27" fmla="*/ 756313 h 3858966"/>
              <a:gd name="connsiteX28" fmla="*/ 238769 w 1987757"/>
              <a:gd name="connsiteY28" fmla="*/ 710979 h 3858966"/>
              <a:gd name="connsiteX29" fmla="*/ 171833 w 1987757"/>
              <a:gd name="connsiteY29" fmla="*/ 586032 h 3858966"/>
              <a:gd name="connsiteX30" fmla="*/ 268833 w 1987757"/>
              <a:gd name="connsiteY30" fmla="*/ 294122 h 3858966"/>
              <a:gd name="connsiteX31" fmla="*/ 475850 w 1987757"/>
              <a:gd name="connsiteY31" fmla="*/ 86247 h 3858966"/>
              <a:gd name="connsiteX32" fmla="*/ 725858 w 1987757"/>
              <a:gd name="connsiteY32" fmla="*/ 21009 h 3858966"/>
              <a:gd name="connsiteX33" fmla="*/ 1101868 w 1987757"/>
              <a:gd name="connsiteY33" fmla="*/ 0 h 385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87757" h="3858966">
                <a:moveTo>
                  <a:pt x="1101868" y="0"/>
                </a:moveTo>
                <a:cubicBezTo>
                  <a:pt x="1405885" y="0"/>
                  <a:pt x="1629537" y="19172"/>
                  <a:pt x="1772826" y="57515"/>
                </a:cubicBezTo>
                <a:cubicBezTo>
                  <a:pt x="1916114" y="95858"/>
                  <a:pt x="1987757" y="155596"/>
                  <a:pt x="1987757" y="236728"/>
                </a:cubicBezTo>
                <a:cubicBezTo>
                  <a:pt x="1987757" y="298672"/>
                  <a:pt x="1963448" y="452062"/>
                  <a:pt x="1914828" y="696899"/>
                </a:cubicBezTo>
                <a:cubicBezTo>
                  <a:pt x="1866209" y="941735"/>
                  <a:pt x="1816528" y="1159959"/>
                  <a:pt x="1765786" y="1351571"/>
                </a:cubicBezTo>
                <a:cubicBezTo>
                  <a:pt x="1565438" y="2141655"/>
                  <a:pt x="1335994" y="2797613"/>
                  <a:pt x="1077454" y="3319444"/>
                </a:cubicBezTo>
                <a:cubicBezTo>
                  <a:pt x="1020155" y="3435890"/>
                  <a:pt x="958856" y="3534651"/>
                  <a:pt x="893554" y="3615725"/>
                </a:cubicBezTo>
                <a:cubicBezTo>
                  <a:pt x="828253" y="3696799"/>
                  <a:pt x="760621" y="3757608"/>
                  <a:pt x="690657" y="3798152"/>
                </a:cubicBezTo>
                <a:cubicBezTo>
                  <a:pt x="620694" y="3838695"/>
                  <a:pt x="547728" y="3858966"/>
                  <a:pt x="471761" y="3858966"/>
                </a:cubicBezTo>
                <a:cubicBezTo>
                  <a:pt x="363824" y="3858966"/>
                  <a:pt x="258212" y="3771983"/>
                  <a:pt x="154928" y="3598016"/>
                </a:cubicBezTo>
                <a:cubicBezTo>
                  <a:pt x="51642" y="3424050"/>
                  <a:pt x="0" y="3242712"/>
                  <a:pt x="0" y="3054001"/>
                </a:cubicBezTo>
                <a:cubicBezTo>
                  <a:pt x="0" y="2915418"/>
                  <a:pt x="21646" y="2780888"/>
                  <a:pt x="64937" y="2650413"/>
                </a:cubicBezTo>
                <a:cubicBezTo>
                  <a:pt x="108228" y="2519938"/>
                  <a:pt x="167171" y="2411209"/>
                  <a:pt x="241765" y="2324226"/>
                </a:cubicBezTo>
                <a:cubicBezTo>
                  <a:pt x="284391" y="2279997"/>
                  <a:pt x="329347" y="2241665"/>
                  <a:pt x="376634" y="2209231"/>
                </a:cubicBezTo>
                <a:cubicBezTo>
                  <a:pt x="423922" y="2176797"/>
                  <a:pt x="459554" y="2160579"/>
                  <a:pt x="483530" y="2160579"/>
                </a:cubicBezTo>
                <a:cubicBezTo>
                  <a:pt x="504843" y="2160579"/>
                  <a:pt x="521826" y="2173848"/>
                  <a:pt x="534481" y="2200385"/>
                </a:cubicBezTo>
                <a:cubicBezTo>
                  <a:pt x="547135" y="2226922"/>
                  <a:pt x="553462" y="2265254"/>
                  <a:pt x="553462" y="2315380"/>
                </a:cubicBezTo>
                <a:cubicBezTo>
                  <a:pt x="553462" y="2338968"/>
                  <a:pt x="548135" y="2380986"/>
                  <a:pt x="537478" y="2441432"/>
                </a:cubicBezTo>
                <a:cubicBezTo>
                  <a:pt x="490856" y="2721548"/>
                  <a:pt x="467546" y="2961858"/>
                  <a:pt x="467546" y="3162362"/>
                </a:cubicBezTo>
                <a:cubicBezTo>
                  <a:pt x="467546" y="3271460"/>
                  <a:pt x="478203" y="3366552"/>
                  <a:pt x="499515" y="3447638"/>
                </a:cubicBezTo>
                <a:cubicBezTo>
                  <a:pt x="547469" y="3357707"/>
                  <a:pt x="586098" y="3265563"/>
                  <a:pt x="615402" y="3171208"/>
                </a:cubicBezTo>
                <a:cubicBezTo>
                  <a:pt x="691329" y="2902886"/>
                  <a:pt x="753935" y="2655205"/>
                  <a:pt x="803220" y="2428164"/>
                </a:cubicBezTo>
                <a:cubicBezTo>
                  <a:pt x="883142" y="2055167"/>
                  <a:pt x="941753" y="1746671"/>
                  <a:pt x="979050" y="1502675"/>
                </a:cubicBezTo>
                <a:cubicBezTo>
                  <a:pt x="1016346" y="1258679"/>
                  <a:pt x="1052978" y="949446"/>
                  <a:pt x="1088942" y="574975"/>
                </a:cubicBezTo>
                <a:cubicBezTo>
                  <a:pt x="1063634" y="582346"/>
                  <a:pt x="1039990" y="589349"/>
                  <a:pt x="1018012" y="595984"/>
                </a:cubicBezTo>
                <a:cubicBezTo>
                  <a:pt x="996033" y="602618"/>
                  <a:pt x="979050" y="607779"/>
                  <a:pt x="967061" y="611464"/>
                </a:cubicBezTo>
                <a:cubicBezTo>
                  <a:pt x="955073" y="615150"/>
                  <a:pt x="922438" y="625839"/>
                  <a:pt x="869156" y="643530"/>
                </a:cubicBezTo>
                <a:cubicBezTo>
                  <a:pt x="640045" y="718719"/>
                  <a:pt x="488193" y="756313"/>
                  <a:pt x="413598" y="756313"/>
                </a:cubicBezTo>
                <a:cubicBezTo>
                  <a:pt x="341668" y="756313"/>
                  <a:pt x="283392" y="741202"/>
                  <a:pt x="238769" y="710979"/>
                </a:cubicBezTo>
                <a:cubicBezTo>
                  <a:pt x="194145" y="680756"/>
                  <a:pt x="171833" y="639107"/>
                  <a:pt x="171833" y="586032"/>
                </a:cubicBezTo>
                <a:cubicBezTo>
                  <a:pt x="171833" y="499049"/>
                  <a:pt x="204167" y="401745"/>
                  <a:pt x="268833" y="294122"/>
                </a:cubicBezTo>
                <a:cubicBezTo>
                  <a:pt x="333499" y="186499"/>
                  <a:pt x="402505" y="117207"/>
                  <a:pt x="475850" y="86247"/>
                </a:cubicBezTo>
                <a:cubicBezTo>
                  <a:pt x="545179" y="56760"/>
                  <a:pt x="628514" y="35015"/>
                  <a:pt x="725858" y="21009"/>
                </a:cubicBezTo>
                <a:cubicBezTo>
                  <a:pt x="823201" y="7003"/>
                  <a:pt x="948537" y="0"/>
                  <a:pt x="1101868" y="0"/>
                </a:cubicBez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pic>
    </p:spTree>
    <p:extLst>
      <p:ext uri="{BB962C8B-B14F-4D97-AF65-F5344CB8AC3E}">
        <p14:creationId xmlns:p14="http://schemas.microsoft.com/office/powerpoint/2010/main" val="266143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8F8834-EC8F-453D-B8C5-82EFB1B03DF4}"/>
              </a:ext>
            </a:extLst>
          </p:cNvPr>
          <p:cNvSpPr/>
          <p:nvPr/>
        </p:nvSpPr>
        <p:spPr>
          <a:xfrm rot="120000">
            <a:off x="5635434" y="4508538"/>
            <a:ext cx="3318154" cy="383633"/>
          </a:xfrm>
          <a:prstGeom prst="rect">
            <a:avLst/>
          </a:prstGeom>
          <a:solidFill>
            <a:schemeClr val="tx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469B7D-5F6B-4847-8789-2270B6D1A038}"/>
              </a:ext>
            </a:extLst>
          </p:cNvPr>
          <p:cNvGrpSpPr>
            <a:grpSpLocks noChangeAspect="1"/>
          </p:cNvGrpSpPr>
          <p:nvPr/>
        </p:nvGrpSpPr>
        <p:grpSpPr>
          <a:xfrm>
            <a:off x="897275" y="1728751"/>
            <a:ext cx="2862873" cy="2478726"/>
            <a:chOff x="7248146" y="3537979"/>
            <a:chExt cx="9883412" cy="8557232"/>
          </a:xfrm>
        </p:grpSpPr>
        <p:sp>
          <p:nvSpPr>
            <p:cNvPr id="51" name="Freeform 21">
              <a:extLst>
                <a:ext uri="{FF2B5EF4-FFF2-40B4-BE49-F238E27FC236}">
                  <a16:creationId xmlns:a16="http://schemas.microsoft.com/office/drawing/2014/main" id="{2DC5FD58-E4D8-4D15-A50E-B3F38EFB2DD8}"/>
                </a:ext>
              </a:extLst>
            </p:cNvPr>
            <p:cNvSpPr/>
            <p:nvPr/>
          </p:nvSpPr>
          <p:spPr>
            <a:xfrm>
              <a:off x="8915409" y="3537979"/>
              <a:ext cx="3176851" cy="3194799"/>
            </a:xfrm>
            <a:custGeom>
              <a:avLst/>
              <a:gdLst>
                <a:gd name="connsiteX0" fmla="*/ 874322 w 3456476"/>
                <a:gd name="connsiteY0" fmla="*/ 0 h 3476003"/>
                <a:gd name="connsiteX1" fmla="*/ 3456475 w 3456476"/>
                <a:gd name="connsiteY1" fmla="*/ 481535 h 3476003"/>
                <a:gd name="connsiteX2" fmla="*/ 3456476 w 3456476"/>
                <a:gd name="connsiteY2" fmla="*/ 2480209 h 3476003"/>
                <a:gd name="connsiteX3" fmla="*/ 3338706 w 3456476"/>
                <a:gd name="connsiteY3" fmla="*/ 2486156 h 3476003"/>
                <a:gd name="connsiteX4" fmla="*/ 1753677 w 3456476"/>
                <a:gd name="connsiteY4" fmla="*/ 3436181 h 3476003"/>
                <a:gd name="connsiteX5" fmla="*/ 1729485 w 3456476"/>
                <a:gd name="connsiteY5" fmla="*/ 3476003 h 3476003"/>
                <a:gd name="connsiteX6" fmla="*/ 0 w 3456476"/>
                <a:gd name="connsiteY6" fmla="*/ 2477484 h 3476003"/>
                <a:gd name="connsiteX7" fmla="*/ 874322 w 3456476"/>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6" h="3476003">
                  <a:moveTo>
                    <a:pt x="874322" y="0"/>
                  </a:moveTo>
                  <a:lnTo>
                    <a:pt x="3456475" y="481535"/>
                  </a:lnTo>
                  <a:lnTo>
                    <a:pt x="3456476" y="2480209"/>
                  </a:lnTo>
                  <a:lnTo>
                    <a:pt x="3338706" y="2486156"/>
                  </a:lnTo>
                  <a:cubicBezTo>
                    <a:pt x="2679043" y="2553148"/>
                    <a:pt x="2106314" y="2914209"/>
                    <a:pt x="1753677" y="3436181"/>
                  </a:cubicBezTo>
                  <a:lnTo>
                    <a:pt x="1729485" y="3476003"/>
                  </a:lnTo>
                  <a:lnTo>
                    <a:pt x="0" y="2477484"/>
                  </a:lnTo>
                  <a:lnTo>
                    <a:pt x="87432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20">
              <a:extLst>
                <a:ext uri="{FF2B5EF4-FFF2-40B4-BE49-F238E27FC236}">
                  <a16:creationId xmlns:a16="http://schemas.microsoft.com/office/drawing/2014/main" id="{B9072538-9127-4DAA-8B8D-31BDC98258D6}"/>
                </a:ext>
              </a:extLst>
            </p:cNvPr>
            <p:cNvSpPr/>
            <p:nvPr/>
          </p:nvSpPr>
          <p:spPr>
            <a:xfrm>
              <a:off x="12285557" y="3537979"/>
              <a:ext cx="3178419" cy="3194799"/>
            </a:xfrm>
            <a:custGeom>
              <a:avLst/>
              <a:gdLst>
                <a:gd name="connsiteX0" fmla="*/ 2584207 w 3458182"/>
                <a:gd name="connsiteY0" fmla="*/ 0 h 3476003"/>
                <a:gd name="connsiteX1" fmla="*/ 3458182 w 3458182"/>
                <a:gd name="connsiteY1" fmla="*/ 2476499 h 3476003"/>
                <a:gd name="connsiteX2" fmla="*/ 1726990 w 3458182"/>
                <a:gd name="connsiteY2" fmla="*/ 3476003 h 3476003"/>
                <a:gd name="connsiteX3" fmla="*/ 1702798 w 3458182"/>
                <a:gd name="connsiteY3" fmla="*/ 3436181 h 3476003"/>
                <a:gd name="connsiteX4" fmla="*/ 117769 w 3458182"/>
                <a:gd name="connsiteY4" fmla="*/ 2486156 h 3476003"/>
                <a:gd name="connsiteX5" fmla="*/ 1 w 3458182"/>
                <a:gd name="connsiteY5" fmla="*/ 2480209 h 3476003"/>
                <a:gd name="connsiteX6" fmla="*/ 0 w 3458182"/>
                <a:gd name="connsiteY6" fmla="*/ 481918 h 3476003"/>
                <a:gd name="connsiteX7" fmla="*/ 2584207 w 3458182"/>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2" h="3476003">
                  <a:moveTo>
                    <a:pt x="2584207" y="0"/>
                  </a:moveTo>
                  <a:lnTo>
                    <a:pt x="3458182" y="2476499"/>
                  </a:lnTo>
                  <a:lnTo>
                    <a:pt x="1726990" y="3476003"/>
                  </a:lnTo>
                  <a:lnTo>
                    <a:pt x="1702798" y="3436181"/>
                  </a:lnTo>
                  <a:cubicBezTo>
                    <a:pt x="1350161" y="2914209"/>
                    <a:pt x="777432" y="2553148"/>
                    <a:pt x="117769" y="2486156"/>
                  </a:cubicBezTo>
                  <a:lnTo>
                    <a:pt x="1" y="2480209"/>
                  </a:lnTo>
                  <a:lnTo>
                    <a:pt x="0" y="481918"/>
                  </a:lnTo>
                  <a:lnTo>
                    <a:pt x="258420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53" name="Freeform 16">
              <a:extLst>
                <a:ext uri="{FF2B5EF4-FFF2-40B4-BE49-F238E27FC236}">
                  <a16:creationId xmlns:a16="http://schemas.microsoft.com/office/drawing/2014/main" id="{74B95880-0F50-4A4E-AD2E-6607A4109C47}"/>
                </a:ext>
              </a:extLst>
            </p:cNvPr>
            <p:cNvSpPr/>
            <p:nvPr/>
          </p:nvSpPr>
          <p:spPr>
            <a:xfrm>
              <a:off x="13969620" y="5981686"/>
              <a:ext cx="3161938" cy="3669817"/>
            </a:xfrm>
            <a:custGeom>
              <a:avLst/>
              <a:gdLst>
                <a:gd name="connsiteX0" fmla="*/ 1730758 w 3440250"/>
                <a:gd name="connsiteY0" fmla="*/ 0 h 3992832"/>
                <a:gd name="connsiteX1" fmla="*/ 3440250 w 3440250"/>
                <a:gd name="connsiteY1" fmla="*/ 1996416 h 3992832"/>
                <a:gd name="connsiteX2" fmla="*/ 1730758 w 3440250"/>
                <a:gd name="connsiteY2" fmla="*/ 3992832 h 3992832"/>
                <a:gd name="connsiteX3" fmla="*/ 0 w 3440250"/>
                <a:gd name="connsiteY3" fmla="*/ 2993578 h 3992832"/>
                <a:gd name="connsiteX4" fmla="*/ 71529 w 3440250"/>
                <a:gd name="connsiteY4" fmla="*/ 2845094 h 3992832"/>
                <a:gd name="connsiteX5" fmla="*/ 242869 w 3440250"/>
                <a:gd name="connsiteY5" fmla="*/ 1996416 h 3992832"/>
                <a:gd name="connsiteX6" fmla="*/ 71529 w 3440250"/>
                <a:gd name="connsiteY6" fmla="*/ 1147738 h 3992832"/>
                <a:gd name="connsiteX7" fmla="*/ 0 w 3440250"/>
                <a:gd name="connsiteY7" fmla="*/ 999253 h 3992832"/>
                <a:gd name="connsiteX8" fmla="*/ 1730758 w 3440250"/>
                <a:gd name="connsiteY8" fmla="*/ 0 h 39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50" h="3992832">
                  <a:moveTo>
                    <a:pt x="1730758" y="0"/>
                  </a:moveTo>
                  <a:lnTo>
                    <a:pt x="3440250" y="1996416"/>
                  </a:lnTo>
                  <a:lnTo>
                    <a:pt x="1730758" y="3992832"/>
                  </a:lnTo>
                  <a:lnTo>
                    <a:pt x="0" y="2993578"/>
                  </a:lnTo>
                  <a:lnTo>
                    <a:pt x="71529" y="2845094"/>
                  </a:lnTo>
                  <a:cubicBezTo>
                    <a:pt x="181859" y="2584244"/>
                    <a:pt x="242869" y="2297455"/>
                    <a:pt x="242869" y="1996416"/>
                  </a:cubicBezTo>
                  <a:cubicBezTo>
                    <a:pt x="242869" y="1695377"/>
                    <a:pt x="181859" y="1408588"/>
                    <a:pt x="71529" y="1147738"/>
                  </a:cubicBezTo>
                  <a:lnTo>
                    <a:pt x="0" y="999253"/>
                  </a:lnTo>
                  <a:lnTo>
                    <a:pt x="173075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55" name="Freeform 15">
              <a:extLst>
                <a:ext uri="{FF2B5EF4-FFF2-40B4-BE49-F238E27FC236}">
                  <a16:creationId xmlns:a16="http://schemas.microsoft.com/office/drawing/2014/main" id="{FC4EF830-763A-458F-B9EB-C8B3E5ED3A58}"/>
                </a:ext>
              </a:extLst>
            </p:cNvPr>
            <p:cNvSpPr/>
            <p:nvPr/>
          </p:nvSpPr>
          <p:spPr>
            <a:xfrm>
              <a:off x="7248146" y="5982415"/>
              <a:ext cx="3160050" cy="3668358"/>
            </a:xfrm>
            <a:custGeom>
              <a:avLst/>
              <a:gdLst>
                <a:gd name="connsiteX0" fmla="*/ 1708813 w 3438196"/>
                <a:gd name="connsiteY0" fmla="*/ 0 h 3991245"/>
                <a:gd name="connsiteX1" fmla="*/ 3438196 w 3438196"/>
                <a:gd name="connsiteY1" fmla="*/ 998460 h 3991245"/>
                <a:gd name="connsiteX2" fmla="*/ 3366667 w 3438196"/>
                <a:gd name="connsiteY2" fmla="*/ 1146945 h 3991245"/>
                <a:gd name="connsiteX3" fmla="*/ 3195327 w 3438196"/>
                <a:gd name="connsiteY3" fmla="*/ 1995623 h 3991245"/>
                <a:gd name="connsiteX4" fmla="*/ 3366667 w 3438196"/>
                <a:gd name="connsiteY4" fmla="*/ 2844301 h 3991245"/>
                <a:gd name="connsiteX5" fmla="*/ 3438196 w 3438196"/>
                <a:gd name="connsiteY5" fmla="*/ 2992785 h 3991245"/>
                <a:gd name="connsiteX6" fmla="*/ 1708812 w 3438196"/>
                <a:gd name="connsiteY6" fmla="*/ 3991245 h 3991245"/>
                <a:gd name="connsiteX7" fmla="*/ 0 w 3438196"/>
                <a:gd name="connsiteY7" fmla="*/ 1995623 h 3991245"/>
                <a:gd name="connsiteX8" fmla="*/ 1708813 w 3438196"/>
                <a:gd name="connsiteY8" fmla="*/ 0 h 39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196" h="3991245">
                  <a:moveTo>
                    <a:pt x="1708813" y="0"/>
                  </a:moveTo>
                  <a:lnTo>
                    <a:pt x="3438196" y="998460"/>
                  </a:lnTo>
                  <a:lnTo>
                    <a:pt x="3366667" y="1146945"/>
                  </a:lnTo>
                  <a:cubicBezTo>
                    <a:pt x="3256337" y="1407795"/>
                    <a:pt x="3195327" y="1694584"/>
                    <a:pt x="3195327" y="1995623"/>
                  </a:cubicBezTo>
                  <a:cubicBezTo>
                    <a:pt x="3195327" y="2296662"/>
                    <a:pt x="3256337" y="2583451"/>
                    <a:pt x="3366667" y="2844301"/>
                  </a:cubicBezTo>
                  <a:lnTo>
                    <a:pt x="3438196" y="2992785"/>
                  </a:lnTo>
                  <a:lnTo>
                    <a:pt x="1708812" y="3991245"/>
                  </a:lnTo>
                  <a:lnTo>
                    <a:pt x="0" y="1995623"/>
                  </a:lnTo>
                  <a:lnTo>
                    <a:pt x="170881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A9031090-1536-4540-83C9-6571C7B99A25}"/>
                </a:ext>
              </a:extLst>
            </p:cNvPr>
            <p:cNvSpPr/>
            <p:nvPr/>
          </p:nvSpPr>
          <p:spPr>
            <a:xfrm>
              <a:off x="8915409" y="8900412"/>
              <a:ext cx="3176852" cy="3194799"/>
            </a:xfrm>
            <a:custGeom>
              <a:avLst/>
              <a:gdLst>
                <a:gd name="connsiteX0" fmla="*/ 1729485 w 3456477"/>
                <a:gd name="connsiteY0" fmla="*/ 0 h 3476003"/>
                <a:gd name="connsiteX1" fmla="*/ 1753678 w 3456477"/>
                <a:gd name="connsiteY1" fmla="*/ 39822 h 3476003"/>
                <a:gd name="connsiteX2" fmla="*/ 3338707 w 3456477"/>
                <a:gd name="connsiteY2" fmla="*/ 989847 h 3476003"/>
                <a:gd name="connsiteX3" fmla="*/ 3456477 w 3456477"/>
                <a:gd name="connsiteY3" fmla="*/ 995794 h 3476003"/>
                <a:gd name="connsiteX4" fmla="*/ 3456476 w 3456477"/>
                <a:gd name="connsiteY4" fmla="*/ 2994468 h 3476003"/>
                <a:gd name="connsiteX5" fmla="*/ 874323 w 3456477"/>
                <a:gd name="connsiteY5" fmla="*/ 3476003 h 3476003"/>
                <a:gd name="connsiteX6" fmla="*/ 0 w 3456477"/>
                <a:gd name="connsiteY6" fmla="*/ 998518 h 3476003"/>
                <a:gd name="connsiteX7" fmla="*/ 1729485 w 3456477"/>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7" h="3476003">
                  <a:moveTo>
                    <a:pt x="1729485" y="0"/>
                  </a:moveTo>
                  <a:lnTo>
                    <a:pt x="1753678" y="39822"/>
                  </a:lnTo>
                  <a:cubicBezTo>
                    <a:pt x="2106315" y="561794"/>
                    <a:pt x="2679044" y="922855"/>
                    <a:pt x="3338707" y="989847"/>
                  </a:cubicBezTo>
                  <a:lnTo>
                    <a:pt x="3456477" y="995794"/>
                  </a:lnTo>
                  <a:lnTo>
                    <a:pt x="3456476" y="2994468"/>
                  </a:lnTo>
                  <a:lnTo>
                    <a:pt x="874323" y="3476003"/>
                  </a:lnTo>
                  <a:lnTo>
                    <a:pt x="0" y="998518"/>
                  </a:lnTo>
                  <a:lnTo>
                    <a:pt x="172948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57" name="Freeform 13">
              <a:extLst>
                <a:ext uri="{FF2B5EF4-FFF2-40B4-BE49-F238E27FC236}">
                  <a16:creationId xmlns:a16="http://schemas.microsoft.com/office/drawing/2014/main" id="{39843F02-8BF0-4F0B-8C2C-99B23D36C15A}"/>
                </a:ext>
              </a:extLst>
            </p:cNvPr>
            <p:cNvSpPr/>
            <p:nvPr/>
          </p:nvSpPr>
          <p:spPr>
            <a:xfrm>
              <a:off x="12285559" y="8900412"/>
              <a:ext cx="3178419" cy="3194799"/>
            </a:xfrm>
            <a:custGeom>
              <a:avLst/>
              <a:gdLst>
                <a:gd name="connsiteX0" fmla="*/ 1726990 w 3458181"/>
                <a:gd name="connsiteY0" fmla="*/ 0 h 3476003"/>
                <a:gd name="connsiteX1" fmla="*/ 3458181 w 3458181"/>
                <a:gd name="connsiteY1" fmla="*/ 999504 h 3476003"/>
                <a:gd name="connsiteX2" fmla="*/ 2584206 w 3458181"/>
                <a:gd name="connsiteY2" fmla="*/ 3476003 h 3476003"/>
                <a:gd name="connsiteX3" fmla="*/ 0 w 3458181"/>
                <a:gd name="connsiteY3" fmla="*/ 2994085 h 3476003"/>
                <a:gd name="connsiteX4" fmla="*/ 0 w 3458181"/>
                <a:gd name="connsiteY4" fmla="*/ 995794 h 3476003"/>
                <a:gd name="connsiteX5" fmla="*/ 117768 w 3458181"/>
                <a:gd name="connsiteY5" fmla="*/ 989847 h 3476003"/>
                <a:gd name="connsiteX6" fmla="*/ 1702797 w 3458181"/>
                <a:gd name="connsiteY6" fmla="*/ 39822 h 3476003"/>
                <a:gd name="connsiteX7" fmla="*/ 1726990 w 3458181"/>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1" h="3476003">
                  <a:moveTo>
                    <a:pt x="1726990" y="0"/>
                  </a:moveTo>
                  <a:lnTo>
                    <a:pt x="3458181" y="999504"/>
                  </a:lnTo>
                  <a:lnTo>
                    <a:pt x="2584206" y="3476003"/>
                  </a:lnTo>
                  <a:lnTo>
                    <a:pt x="0" y="2994085"/>
                  </a:lnTo>
                  <a:lnTo>
                    <a:pt x="0" y="995794"/>
                  </a:lnTo>
                  <a:lnTo>
                    <a:pt x="117768" y="989847"/>
                  </a:lnTo>
                  <a:cubicBezTo>
                    <a:pt x="777431" y="922855"/>
                    <a:pt x="1350160" y="561794"/>
                    <a:pt x="1702797" y="39822"/>
                  </a:cubicBezTo>
                  <a:lnTo>
                    <a:pt x="172699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p:txBody>
          <a:bodyPr/>
          <a:lstStyle/>
          <a:p>
            <a:r>
              <a:rPr lang="en-US" dirty="0"/>
              <a:t>Building on fundamental strengths to drive profitable growth</a:t>
            </a:r>
          </a:p>
        </p:txBody>
      </p:sp>
      <p:sp>
        <p:nvSpPr>
          <p:cNvPr id="49" name="Slide Number Placeholder 3">
            <a:extLst>
              <a:ext uri="{FF2B5EF4-FFF2-40B4-BE49-F238E27FC236}">
                <a16:creationId xmlns:a16="http://schemas.microsoft.com/office/drawing/2014/main" id="{EA3BE184-B9A1-47E5-A2E6-2DB0C9010A16}"/>
              </a:ext>
            </a:extLst>
          </p:cNvPr>
          <p:cNvSpPr>
            <a:spLocks noGrp="1"/>
          </p:cNvSpPr>
          <p:nvPr>
            <p:ph type="sldNum" sz="quarter" idx="12"/>
          </p:nvPr>
        </p:nvSpPr>
        <p:spPr/>
        <p:txBody>
          <a:bodyPr/>
          <a:lstStyle>
            <a:defPPr>
              <a:defRPr lang="en-US"/>
            </a:defPPr>
            <a:lvl1pPr marL="0" algn="r" defTabSz="514325" rtl="0" eaLnBrk="1" latinLnBrk="0" hangingPunct="1">
              <a:defRPr sz="750" kern="1200">
                <a:solidFill>
                  <a:schemeClr val="bg1"/>
                </a:solidFill>
                <a:latin typeface="+mn-lt"/>
                <a:ea typeface="+mn-ea"/>
                <a:cs typeface="+mn-cs"/>
              </a:defRPr>
            </a:lvl1pPr>
            <a:lvl2pPr marL="257163" algn="l" defTabSz="514325" rtl="0" eaLnBrk="1" latinLnBrk="0" hangingPunct="1">
              <a:defRPr sz="1050" kern="1200">
                <a:solidFill>
                  <a:schemeClr val="tx1"/>
                </a:solidFill>
                <a:latin typeface="+mn-lt"/>
                <a:ea typeface="+mn-ea"/>
                <a:cs typeface="+mn-cs"/>
              </a:defRPr>
            </a:lvl2pPr>
            <a:lvl3pPr marL="514325" algn="l" defTabSz="514325" rtl="0" eaLnBrk="1" latinLnBrk="0" hangingPunct="1">
              <a:defRPr sz="1050" kern="1200">
                <a:solidFill>
                  <a:schemeClr val="tx1"/>
                </a:solidFill>
                <a:latin typeface="+mn-lt"/>
                <a:ea typeface="+mn-ea"/>
                <a:cs typeface="+mn-cs"/>
              </a:defRPr>
            </a:lvl3pPr>
            <a:lvl4pPr marL="771487" algn="l" defTabSz="514325" rtl="0" eaLnBrk="1" latinLnBrk="0" hangingPunct="1">
              <a:defRPr sz="1050" kern="1200">
                <a:solidFill>
                  <a:schemeClr val="tx1"/>
                </a:solidFill>
                <a:latin typeface="+mn-lt"/>
                <a:ea typeface="+mn-ea"/>
                <a:cs typeface="+mn-cs"/>
              </a:defRPr>
            </a:lvl4pPr>
            <a:lvl5pPr marL="1028649" algn="l" defTabSz="514325" rtl="0" eaLnBrk="1" latinLnBrk="0" hangingPunct="1">
              <a:defRPr sz="1050" kern="1200">
                <a:solidFill>
                  <a:schemeClr val="tx1"/>
                </a:solidFill>
                <a:latin typeface="+mn-lt"/>
                <a:ea typeface="+mn-ea"/>
                <a:cs typeface="+mn-cs"/>
              </a:defRPr>
            </a:lvl5pPr>
            <a:lvl6pPr marL="1285811" algn="l" defTabSz="514325" rtl="0" eaLnBrk="1" latinLnBrk="0" hangingPunct="1">
              <a:defRPr sz="1050" kern="1200">
                <a:solidFill>
                  <a:schemeClr val="tx1"/>
                </a:solidFill>
                <a:latin typeface="+mn-lt"/>
                <a:ea typeface="+mn-ea"/>
                <a:cs typeface="+mn-cs"/>
              </a:defRPr>
            </a:lvl6pPr>
            <a:lvl7pPr marL="1542973" algn="l" defTabSz="514325" rtl="0" eaLnBrk="1" latinLnBrk="0" hangingPunct="1">
              <a:defRPr sz="1050" kern="1200">
                <a:solidFill>
                  <a:schemeClr val="tx1"/>
                </a:solidFill>
                <a:latin typeface="+mn-lt"/>
                <a:ea typeface="+mn-ea"/>
                <a:cs typeface="+mn-cs"/>
              </a:defRPr>
            </a:lvl7pPr>
            <a:lvl8pPr marL="1800135" algn="l" defTabSz="514325" rtl="0" eaLnBrk="1" latinLnBrk="0" hangingPunct="1">
              <a:defRPr sz="1050" kern="1200">
                <a:solidFill>
                  <a:schemeClr val="tx1"/>
                </a:solidFill>
                <a:latin typeface="+mn-lt"/>
                <a:ea typeface="+mn-ea"/>
                <a:cs typeface="+mn-cs"/>
              </a:defRPr>
            </a:lvl8pPr>
            <a:lvl9pPr marL="2057298" algn="l" defTabSz="514325" rtl="0" eaLnBrk="1" latinLnBrk="0" hangingPunct="1">
              <a:defRPr sz="1050" kern="1200">
                <a:solidFill>
                  <a:schemeClr val="tx1"/>
                </a:solidFill>
                <a:latin typeface="+mn-lt"/>
                <a:ea typeface="+mn-ea"/>
                <a:cs typeface="+mn-cs"/>
              </a:defRPr>
            </a:lvl9pPr>
          </a:lstStyle>
          <a:p>
            <a:pPr marL="0" marR="0" lvl="0" indent="0" algn="r" defTabSz="514325" rtl="0" eaLnBrk="1" fontAlgn="auto" latinLnBrk="0" hangingPunct="1">
              <a:lnSpc>
                <a:spcPct val="100000"/>
              </a:lnSpc>
              <a:spcBef>
                <a:spcPts val="0"/>
              </a:spcBef>
              <a:spcAft>
                <a:spcPts val="0"/>
              </a:spcAft>
              <a:buClrTx/>
              <a:buSzTx/>
              <a:buFontTx/>
              <a:buNone/>
              <a:tabLst/>
              <a:defRPr/>
            </a:pPr>
            <a:fld id="{43E39B12-56DE-4700-A2CE-5EA0C4B79B9F}" type="slidenum">
              <a:rPr kumimoji="0" lang="en-US" sz="750" b="0" i="0" u="none" strike="noStrike" kern="1200" cap="none" spc="0" normalizeH="0" baseline="0" noProof="0">
                <a:ln>
                  <a:noFill/>
                </a:ln>
                <a:solidFill>
                  <a:prstClr val="white"/>
                </a:solidFill>
                <a:effectLst/>
                <a:uLnTx/>
                <a:uFillTx/>
                <a:latin typeface="Calibri"/>
                <a:ea typeface="+mn-ea"/>
                <a:cs typeface="+mn-cs"/>
              </a:rPr>
              <a:pPr marL="0" marR="0" lvl="0" indent="0" algn="r" defTabSz="514325" rtl="0" eaLnBrk="1" fontAlgn="auto" latinLnBrk="0" hangingPunct="1">
                <a:lnSpc>
                  <a:spcPct val="100000"/>
                </a:lnSpc>
                <a:spcBef>
                  <a:spcPts val="0"/>
                </a:spcBef>
                <a:spcAft>
                  <a:spcPts val="0"/>
                </a:spcAft>
                <a:buClrTx/>
                <a:buSzTx/>
                <a:buFontTx/>
                <a:buNone/>
                <a:tabLst/>
                <a:defRPr/>
              </a:pPr>
              <a:t>2</a:t>
            </a:fld>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Rectangle 70"/>
          <p:cNvSpPr/>
          <p:nvPr/>
        </p:nvSpPr>
        <p:spPr>
          <a:xfrm>
            <a:off x="362792" y="1861757"/>
            <a:ext cx="1170000" cy="326898"/>
          </a:xfrm>
          <a:prstGeom prst="rect">
            <a:avLst/>
          </a:prstGeom>
        </p:spPr>
        <p:txBody>
          <a:bodyPr wrap="square">
            <a:noAutofit/>
          </a:bodyPr>
          <a:lstStyle/>
          <a:p>
            <a:pPr marL="0" marR="0" lvl="0" indent="0" algn="ctr" defTabSz="55716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Strong </a:t>
            </a:r>
            <a:br>
              <a:rPr kumimoji="0" lang="en-US" sz="1000" b="1" i="0" u="none" strike="noStrike" kern="1200" cap="none" spc="0" normalizeH="0" baseline="0" noProof="0" dirty="0">
                <a:ln>
                  <a:noFill/>
                </a:ln>
                <a:solidFill>
                  <a:srgbClr val="000000"/>
                </a:solidFill>
                <a:effectLst/>
                <a:uLnTx/>
                <a:uFillTx/>
                <a:latin typeface="Calibri"/>
                <a:ea typeface="+mn-ea"/>
                <a:cs typeface="+mn-cs"/>
              </a:rPr>
            </a:br>
            <a:r>
              <a:rPr kumimoji="0" lang="en-US" sz="1000" b="1" i="0" u="none" strike="noStrike" kern="1200" cap="none" spc="0" normalizeH="0" baseline="0" noProof="0" dirty="0">
                <a:ln>
                  <a:noFill/>
                </a:ln>
                <a:solidFill>
                  <a:srgbClr val="000000"/>
                </a:solidFill>
                <a:effectLst/>
                <a:uLnTx/>
                <a:uFillTx/>
                <a:latin typeface="Calibri"/>
                <a:ea typeface="+mn-ea"/>
                <a:cs typeface="+mn-cs"/>
              </a:rPr>
              <a:t>Group Backing</a:t>
            </a:r>
          </a:p>
        </p:txBody>
      </p:sp>
      <p:sp>
        <p:nvSpPr>
          <p:cNvPr id="79" name="Rectangle 78"/>
          <p:cNvSpPr/>
          <p:nvPr/>
        </p:nvSpPr>
        <p:spPr>
          <a:xfrm>
            <a:off x="3192106" y="1843410"/>
            <a:ext cx="1170000" cy="326898"/>
          </a:xfrm>
          <a:prstGeom prst="rect">
            <a:avLst/>
          </a:prstGeom>
        </p:spPr>
        <p:txBody>
          <a:bodyPr wrap="square">
            <a:noAutofit/>
          </a:bodyPr>
          <a:lstStyle/>
          <a:p>
            <a:pPr marL="0" marR="0" lvl="0" indent="0" algn="ctr" defTabSz="55716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Diversified </a:t>
            </a:r>
            <a:br>
              <a:rPr kumimoji="0" lang="en-US" sz="1000" b="1" i="0" u="none" strike="noStrike" kern="1200" cap="none" spc="0" normalizeH="0" baseline="0" noProof="0" dirty="0">
                <a:ln>
                  <a:noFill/>
                </a:ln>
                <a:solidFill>
                  <a:srgbClr val="000000"/>
                </a:solidFill>
                <a:effectLst/>
                <a:uLnTx/>
                <a:uFillTx/>
                <a:latin typeface="Calibri"/>
                <a:ea typeface="+mn-ea"/>
                <a:cs typeface="+mn-cs"/>
              </a:rPr>
            </a:br>
            <a:r>
              <a:rPr kumimoji="0" lang="en-US" sz="1000" b="1" i="0" u="none" strike="noStrike" kern="1200" cap="none" spc="0" normalizeH="0" baseline="0" noProof="0" dirty="0">
                <a:ln>
                  <a:noFill/>
                </a:ln>
                <a:solidFill>
                  <a:srgbClr val="000000"/>
                </a:solidFill>
                <a:effectLst/>
                <a:uLnTx/>
                <a:uFillTx/>
                <a:latin typeface="Calibri"/>
                <a:ea typeface="+mn-ea"/>
                <a:cs typeface="+mn-cs"/>
              </a:rPr>
              <a:t>Product Offerings</a:t>
            </a:r>
          </a:p>
        </p:txBody>
      </p:sp>
      <p:sp>
        <p:nvSpPr>
          <p:cNvPr id="83" name="Rectangle 82"/>
          <p:cNvSpPr/>
          <p:nvPr/>
        </p:nvSpPr>
        <p:spPr>
          <a:xfrm>
            <a:off x="3549418" y="2749461"/>
            <a:ext cx="1170000" cy="326898"/>
          </a:xfrm>
          <a:prstGeom prst="rect">
            <a:avLst/>
          </a:prstGeom>
        </p:spPr>
        <p:txBody>
          <a:bodyPr wrap="square">
            <a:noAutofit/>
          </a:bodyPr>
          <a:lstStyle/>
          <a:p>
            <a:pPr marL="0" marR="0" lvl="0" indent="0" algn="ctr" defTabSz="55716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Manufacturing Excellence</a:t>
            </a:r>
          </a:p>
        </p:txBody>
      </p:sp>
      <p:sp>
        <p:nvSpPr>
          <p:cNvPr id="84" name="Rectangle 83"/>
          <p:cNvSpPr/>
          <p:nvPr/>
        </p:nvSpPr>
        <p:spPr>
          <a:xfrm>
            <a:off x="3103188" y="3717569"/>
            <a:ext cx="1170000" cy="435102"/>
          </a:xfrm>
          <a:prstGeom prst="rect">
            <a:avLst/>
          </a:prstGeom>
        </p:spPr>
        <p:txBody>
          <a:bodyPr wrap="square">
            <a:noAutofit/>
          </a:bodyPr>
          <a:lstStyle/>
          <a:p>
            <a:pPr marL="0" marR="0" lvl="0" indent="0" algn="ctr" defTabSz="55716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Extensive </a:t>
            </a:r>
            <a:br>
              <a:rPr kumimoji="0" lang="en-US" sz="1000" b="1" i="0" u="none" strike="noStrike" kern="1200" cap="none" spc="0" normalizeH="0" baseline="0" noProof="0" dirty="0">
                <a:ln>
                  <a:noFill/>
                </a:ln>
                <a:solidFill>
                  <a:srgbClr val="000000"/>
                </a:solidFill>
                <a:effectLst/>
                <a:uLnTx/>
                <a:uFillTx/>
                <a:latin typeface="Calibri"/>
                <a:ea typeface="+mn-ea"/>
                <a:cs typeface="+mn-cs"/>
              </a:rPr>
            </a:br>
            <a:r>
              <a:rPr kumimoji="0" lang="en-US" sz="1000" b="1" i="0" u="none" strike="noStrike" kern="1200" cap="none" spc="0" normalizeH="0" baseline="0" noProof="0" dirty="0">
                <a:ln>
                  <a:noFill/>
                </a:ln>
                <a:solidFill>
                  <a:srgbClr val="000000"/>
                </a:solidFill>
                <a:effectLst/>
                <a:uLnTx/>
                <a:uFillTx/>
                <a:latin typeface="Calibri"/>
                <a:ea typeface="+mn-ea"/>
                <a:cs typeface="+mn-cs"/>
              </a:rPr>
              <a:t>Geographical </a:t>
            </a:r>
            <a:br>
              <a:rPr kumimoji="0" lang="en-US" sz="1000" b="1" i="0" u="none" strike="noStrike" kern="1200" cap="none" spc="0" normalizeH="0" baseline="0" noProof="0" dirty="0">
                <a:ln>
                  <a:noFill/>
                </a:ln>
                <a:solidFill>
                  <a:srgbClr val="000000"/>
                </a:solidFill>
                <a:effectLst/>
                <a:uLnTx/>
                <a:uFillTx/>
                <a:latin typeface="Calibri"/>
                <a:ea typeface="+mn-ea"/>
                <a:cs typeface="+mn-cs"/>
              </a:rPr>
            </a:br>
            <a:r>
              <a:rPr kumimoji="0" lang="en-US" sz="1000" b="1" i="0" u="none" strike="noStrike" kern="1200" cap="none" spc="0" normalizeH="0" baseline="0" noProof="0" dirty="0">
                <a:ln>
                  <a:noFill/>
                </a:ln>
                <a:solidFill>
                  <a:srgbClr val="000000"/>
                </a:solidFill>
                <a:effectLst/>
                <a:uLnTx/>
                <a:uFillTx/>
                <a:latin typeface="Calibri"/>
                <a:ea typeface="+mn-ea"/>
                <a:cs typeface="+mn-cs"/>
              </a:rPr>
              <a:t>Reach</a:t>
            </a:r>
          </a:p>
        </p:txBody>
      </p:sp>
      <p:sp>
        <p:nvSpPr>
          <p:cNvPr id="85" name="Rectangle 84"/>
          <p:cNvSpPr/>
          <p:nvPr/>
        </p:nvSpPr>
        <p:spPr>
          <a:xfrm>
            <a:off x="425655" y="3718990"/>
            <a:ext cx="1170000" cy="326898"/>
          </a:xfrm>
          <a:prstGeom prst="rect">
            <a:avLst/>
          </a:prstGeom>
        </p:spPr>
        <p:txBody>
          <a:bodyPr wrap="square">
            <a:noAutofit/>
          </a:bodyPr>
          <a:lstStyle/>
          <a:p>
            <a:pPr marL="0" marR="0" lvl="0" indent="0" algn="ctr" defTabSz="55716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Marquee </a:t>
            </a:r>
            <a:br>
              <a:rPr kumimoji="0" lang="en-US" sz="1000" b="1" i="0" u="none" strike="noStrike" kern="1200" cap="none" spc="0" normalizeH="0" baseline="0" noProof="0" dirty="0">
                <a:ln>
                  <a:noFill/>
                </a:ln>
                <a:solidFill>
                  <a:srgbClr val="000000"/>
                </a:solidFill>
                <a:effectLst/>
                <a:uLnTx/>
                <a:uFillTx/>
                <a:latin typeface="Calibri"/>
                <a:ea typeface="+mn-ea"/>
                <a:cs typeface="+mn-cs"/>
              </a:rPr>
            </a:br>
            <a:r>
              <a:rPr kumimoji="0" lang="en-US" sz="1000" b="1" i="0" u="none" strike="noStrike" kern="1200" cap="none" spc="0" normalizeH="0" baseline="0" noProof="0" dirty="0">
                <a:ln>
                  <a:noFill/>
                </a:ln>
                <a:solidFill>
                  <a:srgbClr val="000000"/>
                </a:solidFill>
                <a:effectLst/>
                <a:uLnTx/>
                <a:uFillTx/>
                <a:latin typeface="Calibri"/>
                <a:ea typeface="+mn-ea"/>
                <a:cs typeface="+mn-cs"/>
              </a:rPr>
              <a:t>Clientele</a:t>
            </a:r>
          </a:p>
        </p:txBody>
      </p:sp>
      <p:sp>
        <p:nvSpPr>
          <p:cNvPr id="86" name="Rectangle 85"/>
          <p:cNvSpPr/>
          <p:nvPr/>
        </p:nvSpPr>
        <p:spPr>
          <a:xfrm>
            <a:off x="32149" y="2697250"/>
            <a:ext cx="951743" cy="553998"/>
          </a:xfrm>
          <a:prstGeom prst="rect">
            <a:avLst/>
          </a:prstGeom>
        </p:spPr>
        <p:txBody>
          <a:bodyPr wrap="square">
            <a:spAutoFit/>
          </a:bodyPr>
          <a:lstStyle/>
          <a:p>
            <a:pPr marL="0" marR="0" lvl="0" indent="0" algn="ctr" defTabSz="55716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Experienced Management Personnel</a:t>
            </a:r>
          </a:p>
        </p:txBody>
      </p:sp>
      <p:sp>
        <p:nvSpPr>
          <p:cNvPr id="90" name="TextBox 89"/>
          <p:cNvSpPr txBox="1"/>
          <p:nvPr/>
        </p:nvSpPr>
        <p:spPr>
          <a:xfrm>
            <a:off x="1449262" y="607131"/>
            <a:ext cx="6245476" cy="461665"/>
          </a:xfrm>
          <a:prstGeom prst="rect">
            <a:avLst/>
          </a:prstGeom>
          <a:noFill/>
        </p:spPr>
        <p:txBody>
          <a:bodyPr wrap="square" rtlCol="0">
            <a:spAutoFit/>
          </a:bodyPr>
          <a:lstStyle/>
          <a:p>
            <a:pPr marL="0" marR="0" lvl="0" indent="0" algn="ctr" defTabSz="557168"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A48D80">
                    <a:lumMod val="50000"/>
                  </a:srgbClr>
                </a:solidFill>
                <a:effectLst/>
                <a:uLnTx/>
                <a:uFillTx/>
                <a:latin typeface="Calibri"/>
                <a:ea typeface="+mn-ea"/>
                <a:cs typeface="+mn-cs"/>
              </a:rPr>
              <a:t>Structurally tuned to succeed with diversified presence across products, customers and geographies with agility to respond to market dynamics</a:t>
            </a:r>
          </a:p>
        </p:txBody>
      </p:sp>
      <p:grpSp>
        <p:nvGrpSpPr>
          <p:cNvPr id="102" name="Shape 367"/>
          <p:cNvGrpSpPr/>
          <p:nvPr/>
        </p:nvGrpSpPr>
        <p:grpSpPr>
          <a:xfrm>
            <a:off x="2621200" y="3599270"/>
            <a:ext cx="330982" cy="279674"/>
            <a:chOff x="3918650" y="293075"/>
            <a:chExt cx="488500" cy="412775"/>
          </a:xfrm>
          <a:solidFill>
            <a:schemeClr val="bg1"/>
          </a:solidFill>
        </p:grpSpPr>
        <p:sp>
          <p:nvSpPr>
            <p:cNvPr id="103" name="Shape 368"/>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lIns="74283" tIns="74283" rIns="74283" bIns="74283" anchor="ctr" anchorCtr="0">
              <a:noAutofit/>
            </a:bodyPr>
            <a:lstStyle/>
            <a:p>
              <a:pPr marL="0" marR="0" lvl="0" indent="0" algn="l" defTabSz="557168" rtl="0" eaLnBrk="1" fontAlgn="auto" latinLnBrk="0" hangingPunct="1">
                <a:lnSpc>
                  <a:spcPct val="100000"/>
                </a:lnSpc>
                <a:spcBef>
                  <a:spcPts val="0"/>
                </a:spcBef>
                <a:spcAft>
                  <a:spcPts val="0"/>
                </a:spcAft>
                <a:buClrTx/>
                <a:buSzTx/>
                <a:buFontTx/>
                <a:buNone/>
                <a:tabLst/>
                <a:defRPr/>
              </a:pPr>
              <a:endParaRPr kumimoji="0" sz="1138" b="0" i="0" u="none" strike="noStrike" kern="1200" cap="none" spc="0" normalizeH="0" baseline="0" noProof="0">
                <a:ln>
                  <a:noFill/>
                </a:ln>
                <a:solidFill>
                  <a:prstClr val="black"/>
                </a:solidFill>
                <a:effectLst/>
                <a:uLnTx/>
                <a:uFillTx/>
                <a:latin typeface="Calibri"/>
                <a:ea typeface="+mn-ea"/>
                <a:cs typeface="+mn-cs"/>
              </a:endParaRPr>
            </a:p>
          </p:txBody>
        </p:sp>
        <p:sp>
          <p:nvSpPr>
            <p:cNvPr id="104" name="Shape 369"/>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lIns="74283" tIns="74283" rIns="74283" bIns="74283" anchor="ctr" anchorCtr="0">
              <a:noAutofit/>
            </a:bodyPr>
            <a:lstStyle/>
            <a:p>
              <a:pPr marL="0" marR="0" lvl="0" indent="0" algn="l" defTabSz="557168" rtl="0" eaLnBrk="1" fontAlgn="auto" latinLnBrk="0" hangingPunct="1">
                <a:lnSpc>
                  <a:spcPct val="100000"/>
                </a:lnSpc>
                <a:spcBef>
                  <a:spcPts val="0"/>
                </a:spcBef>
                <a:spcAft>
                  <a:spcPts val="0"/>
                </a:spcAft>
                <a:buClrTx/>
                <a:buSzTx/>
                <a:buFontTx/>
                <a:buNone/>
                <a:tabLst/>
                <a:defRPr/>
              </a:pPr>
              <a:endParaRPr kumimoji="0" sz="1138" b="0" i="0" u="none" strike="noStrike" kern="1200" cap="none" spc="0" normalizeH="0" baseline="0" noProof="0">
                <a:ln>
                  <a:noFill/>
                </a:ln>
                <a:solidFill>
                  <a:prstClr val="black"/>
                </a:solidFill>
                <a:effectLst/>
                <a:uLnTx/>
                <a:uFillTx/>
                <a:latin typeface="Calibri"/>
                <a:ea typeface="+mn-ea"/>
                <a:cs typeface="+mn-cs"/>
              </a:endParaRPr>
            </a:p>
          </p:txBody>
        </p:sp>
        <p:sp>
          <p:nvSpPr>
            <p:cNvPr id="105" name="Shape 370"/>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lIns="74283" tIns="74283" rIns="74283" bIns="74283" anchor="ctr" anchorCtr="0">
              <a:noAutofit/>
            </a:bodyPr>
            <a:lstStyle/>
            <a:p>
              <a:pPr marL="0" marR="0" lvl="0" indent="0" algn="l" defTabSz="557168" rtl="0" eaLnBrk="1" fontAlgn="auto" latinLnBrk="0" hangingPunct="1">
                <a:lnSpc>
                  <a:spcPct val="100000"/>
                </a:lnSpc>
                <a:spcBef>
                  <a:spcPts val="0"/>
                </a:spcBef>
                <a:spcAft>
                  <a:spcPts val="0"/>
                </a:spcAft>
                <a:buClrTx/>
                <a:buSzTx/>
                <a:buFontTx/>
                <a:buNone/>
                <a:tabLst/>
                <a:defRPr/>
              </a:pPr>
              <a:endParaRPr kumimoji="0" sz="1138"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6" name="Shape 506"/>
          <p:cNvGrpSpPr/>
          <p:nvPr/>
        </p:nvGrpSpPr>
        <p:grpSpPr>
          <a:xfrm>
            <a:off x="3035597" y="2783310"/>
            <a:ext cx="428592" cy="317088"/>
            <a:chOff x="5255200" y="3006475"/>
            <a:chExt cx="511700" cy="378575"/>
          </a:xfrm>
          <a:solidFill>
            <a:schemeClr val="bg1"/>
          </a:solidFill>
        </p:grpSpPr>
        <p:sp>
          <p:nvSpPr>
            <p:cNvPr id="107" name="Shape 507"/>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74283" tIns="74283" rIns="74283" bIns="74283" anchor="ctr" anchorCtr="0">
              <a:noAutofit/>
            </a:bodyPr>
            <a:lstStyle/>
            <a:p>
              <a:pPr marL="0" marR="0" lvl="0" indent="0" algn="l" defTabSz="557168" rtl="0" eaLnBrk="1" fontAlgn="auto" latinLnBrk="0" hangingPunct="1">
                <a:lnSpc>
                  <a:spcPct val="100000"/>
                </a:lnSpc>
                <a:spcBef>
                  <a:spcPts val="0"/>
                </a:spcBef>
                <a:spcAft>
                  <a:spcPts val="0"/>
                </a:spcAft>
                <a:buClrTx/>
                <a:buSzTx/>
                <a:buFontTx/>
                <a:buNone/>
                <a:tabLst/>
                <a:defRPr/>
              </a:pPr>
              <a:endParaRPr kumimoji="0" sz="1138" b="0" i="0" u="none" strike="noStrike" kern="1200" cap="none" spc="0" normalizeH="0" baseline="0" noProof="0">
                <a:ln>
                  <a:noFill/>
                </a:ln>
                <a:solidFill>
                  <a:prstClr val="black"/>
                </a:solidFill>
                <a:effectLst/>
                <a:uLnTx/>
                <a:uFillTx/>
                <a:latin typeface="Calibri"/>
                <a:ea typeface="+mn-ea"/>
                <a:cs typeface="+mn-cs"/>
              </a:endParaRPr>
            </a:p>
          </p:txBody>
        </p:sp>
        <p:sp>
          <p:nvSpPr>
            <p:cNvPr id="108" name="Shape 508"/>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74283" tIns="74283" rIns="74283" bIns="74283" anchor="ctr" anchorCtr="0">
              <a:noAutofit/>
            </a:bodyPr>
            <a:lstStyle/>
            <a:p>
              <a:pPr marL="0" marR="0" lvl="0" indent="0" algn="l" defTabSz="557168" rtl="0" eaLnBrk="1" fontAlgn="auto" latinLnBrk="0" hangingPunct="1">
                <a:lnSpc>
                  <a:spcPct val="100000"/>
                </a:lnSpc>
                <a:spcBef>
                  <a:spcPts val="0"/>
                </a:spcBef>
                <a:spcAft>
                  <a:spcPts val="0"/>
                </a:spcAft>
                <a:buClrTx/>
                <a:buSzTx/>
                <a:buFontTx/>
                <a:buNone/>
                <a:tabLst/>
                <a:defRPr/>
              </a:pPr>
              <a:endParaRPr kumimoji="0" sz="1138" b="0" i="0" u="none" strike="noStrike" kern="1200" cap="none" spc="0" normalizeH="0" baseline="0" noProof="0">
                <a:ln>
                  <a:noFill/>
                </a:ln>
                <a:solidFill>
                  <a:prstClr val="black"/>
                </a:solidFill>
                <a:effectLst/>
                <a:uLnTx/>
                <a:uFillTx/>
                <a:latin typeface="Calibri"/>
                <a:ea typeface="+mn-ea"/>
                <a:cs typeface="+mn-cs"/>
              </a:endParaRPr>
            </a:p>
          </p:txBody>
        </p:sp>
      </p:grpSp>
      <p:sp>
        <p:nvSpPr>
          <p:cNvPr id="110" name="Freeform: Shape 162">
            <a:extLst>
              <a:ext uri="{FF2B5EF4-FFF2-40B4-BE49-F238E27FC236}">
                <a16:creationId xmlns:a16="http://schemas.microsoft.com/office/drawing/2014/main" id="{78F2A958-C783-4D43-B006-A38281DF01E6}"/>
              </a:ext>
            </a:extLst>
          </p:cNvPr>
          <p:cNvSpPr/>
          <p:nvPr/>
        </p:nvSpPr>
        <p:spPr>
          <a:xfrm>
            <a:off x="1188863" y="2817861"/>
            <a:ext cx="365594" cy="275867"/>
          </a:xfrm>
          <a:custGeom>
            <a:avLst/>
            <a:gdLst/>
            <a:ahLst/>
            <a:cxnLst/>
            <a:rect l="l" t="t" r="r" b="b"/>
            <a:pathLst>
              <a:path w="638175" h="478631">
                <a:moveTo>
                  <a:pt x="319088" y="159544"/>
                </a:moveTo>
                <a:cubicBezTo>
                  <a:pt x="308078" y="159544"/>
                  <a:pt x="297743" y="161673"/>
                  <a:pt x="288083" y="165932"/>
                </a:cubicBezTo>
                <a:cubicBezTo>
                  <a:pt x="278423" y="170190"/>
                  <a:pt x="270009" y="175903"/>
                  <a:pt x="262842" y="183070"/>
                </a:cubicBezTo>
                <a:cubicBezTo>
                  <a:pt x="255675" y="190237"/>
                  <a:pt x="249963" y="198703"/>
                  <a:pt x="245704" y="208466"/>
                </a:cubicBezTo>
                <a:cubicBezTo>
                  <a:pt x="241445" y="218230"/>
                  <a:pt x="239316" y="228513"/>
                  <a:pt x="239316" y="239316"/>
                </a:cubicBezTo>
                <a:cubicBezTo>
                  <a:pt x="239316" y="250326"/>
                  <a:pt x="241445" y="260661"/>
                  <a:pt x="245704" y="270321"/>
                </a:cubicBezTo>
                <a:cubicBezTo>
                  <a:pt x="249963" y="279981"/>
                  <a:pt x="255675" y="288394"/>
                  <a:pt x="262842" y="295561"/>
                </a:cubicBezTo>
                <a:cubicBezTo>
                  <a:pt x="270009" y="302728"/>
                  <a:pt x="278423" y="308441"/>
                  <a:pt x="288083" y="312700"/>
                </a:cubicBezTo>
                <a:cubicBezTo>
                  <a:pt x="297743" y="316958"/>
                  <a:pt x="308078" y="319088"/>
                  <a:pt x="319088" y="319088"/>
                </a:cubicBezTo>
                <a:cubicBezTo>
                  <a:pt x="329890" y="319088"/>
                  <a:pt x="340173" y="316958"/>
                  <a:pt x="349937" y="312700"/>
                </a:cubicBezTo>
                <a:cubicBezTo>
                  <a:pt x="359701" y="308441"/>
                  <a:pt x="368166" y="302728"/>
                  <a:pt x="375333" y="295561"/>
                </a:cubicBezTo>
                <a:cubicBezTo>
                  <a:pt x="382500" y="288394"/>
                  <a:pt x="388213" y="279981"/>
                  <a:pt x="392472" y="270321"/>
                </a:cubicBezTo>
                <a:cubicBezTo>
                  <a:pt x="396730" y="260661"/>
                  <a:pt x="398860" y="250326"/>
                  <a:pt x="398860" y="239316"/>
                </a:cubicBezTo>
                <a:cubicBezTo>
                  <a:pt x="398860" y="228513"/>
                  <a:pt x="396730" y="218230"/>
                  <a:pt x="392472" y="208466"/>
                </a:cubicBezTo>
                <a:cubicBezTo>
                  <a:pt x="388213" y="198703"/>
                  <a:pt x="382500" y="190237"/>
                  <a:pt x="375333" y="183070"/>
                </a:cubicBezTo>
                <a:cubicBezTo>
                  <a:pt x="368166" y="175903"/>
                  <a:pt x="359701" y="170190"/>
                  <a:pt x="349937" y="165932"/>
                </a:cubicBezTo>
                <a:cubicBezTo>
                  <a:pt x="340173" y="161673"/>
                  <a:pt x="329890" y="159544"/>
                  <a:pt x="319088" y="159544"/>
                </a:cubicBezTo>
                <a:close/>
                <a:moveTo>
                  <a:pt x="518517" y="39886"/>
                </a:moveTo>
                <a:cubicBezTo>
                  <a:pt x="512908" y="39886"/>
                  <a:pt x="507715" y="40925"/>
                  <a:pt x="502937" y="43002"/>
                </a:cubicBezTo>
                <a:cubicBezTo>
                  <a:pt x="498159" y="45079"/>
                  <a:pt x="493952" y="47936"/>
                  <a:pt x="490317" y="51571"/>
                </a:cubicBezTo>
                <a:cubicBezTo>
                  <a:pt x="486681" y="55207"/>
                  <a:pt x="483825" y="59413"/>
                  <a:pt x="481748" y="64191"/>
                </a:cubicBezTo>
                <a:cubicBezTo>
                  <a:pt x="479670" y="68969"/>
                  <a:pt x="478631" y="74163"/>
                  <a:pt x="478631" y="79772"/>
                </a:cubicBezTo>
                <a:cubicBezTo>
                  <a:pt x="478631" y="85381"/>
                  <a:pt x="479670" y="90574"/>
                  <a:pt x="481748" y="95352"/>
                </a:cubicBezTo>
                <a:cubicBezTo>
                  <a:pt x="483825" y="100130"/>
                  <a:pt x="486681" y="104337"/>
                  <a:pt x="490317" y="107972"/>
                </a:cubicBezTo>
                <a:cubicBezTo>
                  <a:pt x="493952" y="111608"/>
                  <a:pt x="498159" y="114464"/>
                  <a:pt x="502937" y="116542"/>
                </a:cubicBezTo>
                <a:cubicBezTo>
                  <a:pt x="507715" y="118619"/>
                  <a:pt x="512908" y="119658"/>
                  <a:pt x="518517" y="119658"/>
                </a:cubicBezTo>
                <a:cubicBezTo>
                  <a:pt x="524126" y="119658"/>
                  <a:pt x="529320" y="118619"/>
                  <a:pt x="534098" y="116542"/>
                </a:cubicBezTo>
                <a:cubicBezTo>
                  <a:pt x="538876" y="114464"/>
                  <a:pt x="543083" y="111608"/>
                  <a:pt x="546718" y="107972"/>
                </a:cubicBezTo>
                <a:cubicBezTo>
                  <a:pt x="550353" y="104337"/>
                  <a:pt x="553210" y="100130"/>
                  <a:pt x="555287" y="95352"/>
                </a:cubicBezTo>
                <a:cubicBezTo>
                  <a:pt x="557365" y="90574"/>
                  <a:pt x="558403" y="85381"/>
                  <a:pt x="558403" y="79772"/>
                </a:cubicBezTo>
                <a:cubicBezTo>
                  <a:pt x="558403" y="74163"/>
                  <a:pt x="557365" y="68969"/>
                  <a:pt x="555287" y="64191"/>
                </a:cubicBezTo>
                <a:cubicBezTo>
                  <a:pt x="553210" y="59413"/>
                  <a:pt x="550353" y="55207"/>
                  <a:pt x="546718" y="51571"/>
                </a:cubicBezTo>
                <a:cubicBezTo>
                  <a:pt x="543083" y="47936"/>
                  <a:pt x="538876" y="45079"/>
                  <a:pt x="534098" y="43002"/>
                </a:cubicBezTo>
                <a:cubicBezTo>
                  <a:pt x="529320" y="40925"/>
                  <a:pt x="524126" y="39886"/>
                  <a:pt x="518517" y="39886"/>
                </a:cubicBezTo>
                <a:close/>
                <a:moveTo>
                  <a:pt x="119658" y="39886"/>
                </a:moveTo>
                <a:cubicBezTo>
                  <a:pt x="114049" y="39886"/>
                  <a:pt x="108856" y="40925"/>
                  <a:pt x="104078" y="43002"/>
                </a:cubicBezTo>
                <a:cubicBezTo>
                  <a:pt x="99300" y="45079"/>
                  <a:pt x="95093" y="47936"/>
                  <a:pt x="91457" y="51571"/>
                </a:cubicBezTo>
                <a:cubicBezTo>
                  <a:pt x="87822" y="55207"/>
                  <a:pt x="84966" y="59413"/>
                  <a:pt x="82888" y="64191"/>
                </a:cubicBezTo>
                <a:cubicBezTo>
                  <a:pt x="80811" y="68969"/>
                  <a:pt x="79772" y="74163"/>
                  <a:pt x="79772" y="79772"/>
                </a:cubicBezTo>
                <a:cubicBezTo>
                  <a:pt x="79772" y="85381"/>
                  <a:pt x="80811" y="90574"/>
                  <a:pt x="82888" y="95352"/>
                </a:cubicBezTo>
                <a:cubicBezTo>
                  <a:pt x="84966" y="100130"/>
                  <a:pt x="87822" y="104337"/>
                  <a:pt x="91457" y="107972"/>
                </a:cubicBezTo>
                <a:cubicBezTo>
                  <a:pt x="95093" y="111608"/>
                  <a:pt x="99300" y="114464"/>
                  <a:pt x="104078" y="116542"/>
                </a:cubicBezTo>
                <a:cubicBezTo>
                  <a:pt x="108856" y="118619"/>
                  <a:pt x="114049" y="119658"/>
                  <a:pt x="119658" y="119658"/>
                </a:cubicBezTo>
                <a:cubicBezTo>
                  <a:pt x="125267" y="119658"/>
                  <a:pt x="130461" y="118619"/>
                  <a:pt x="135239" y="116542"/>
                </a:cubicBezTo>
                <a:cubicBezTo>
                  <a:pt x="140017" y="114464"/>
                  <a:pt x="144223" y="111608"/>
                  <a:pt x="147859" y="107972"/>
                </a:cubicBezTo>
                <a:cubicBezTo>
                  <a:pt x="151494" y="104337"/>
                  <a:pt x="154351" y="100130"/>
                  <a:pt x="156428" y="95352"/>
                </a:cubicBezTo>
                <a:cubicBezTo>
                  <a:pt x="158505" y="90574"/>
                  <a:pt x="159544" y="85381"/>
                  <a:pt x="159544" y="79772"/>
                </a:cubicBezTo>
                <a:cubicBezTo>
                  <a:pt x="159544" y="74163"/>
                  <a:pt x="158505" y="68969"/>
                  <a:pt x="156428" y="64191"/>
                </a:cubicBezTo>
                <a:cubicBezTo>
                  <a:pt x="154351" y="59413"/>
                  <a:pt x="151494" y="55207"/>
                  <a:pt x="147859" y="51571"/>
                </a:cubicBezTo>
                <a:cubicBezTo>
                  <a:pt x="144223" y="47936"/>
                  <a:pt x="140017" y="45079"/>
                  <a:pt x="135239" y="43002"/>
                </a:cubicBezTo>
                <a:cubicBezTo>
                  <a:pt x="130461" y="40925"/>
                  <a:pt x="125267" y="39886"/>
                  <a:pt x="119658" y="39886"/>
                </a:cubicBezTo>
                <a:close/>
                <a:moveTo>
                  <a:pt x="119658" y="0"/>
                </a:moveTo>
                <a:cubicBezTo>
                  <a:pt x="130461" y="0"/>
                  <a:pt x="140744" y="2129"/>
                  <a:pt x="150507" y="6388"/>
                </a:cubicBezTo>
                <a:cubicBezTo>
                  <a:pt x="160271" y="10647"/>
                  <a:pt x="168736" y="16359"/>
                  <a:pt x="175903" y="23526"/>
                </a:cubicBezTo>
                <a:cubicBezTo>
                  <a:pt x="183070" y="30693"/>
                  <a:pt x="188783" y="39159"/>
                  <a:pt x="193042" y="48923"/>
                </a:cubicBezTo>
                <a:cubicBezTo>
                  <a:pt x="197301" y="58686"/>
                  <a:pt x="199430" y="68969"/>
                  <a:pt x="199430" y="79772"/>
                </a:cubicBezTo>
                <a:cubicBezTo>
                  <a:pt x="199430" y="89951"/>
                  <a:pt x="197508" y="99819"/>
                  <a:pt x="193665" y="109375"/>
                </a:cubicBezTo>
                <a:cubicBezTo>
                  <a:pt x="189822" y="118931"/>
                  <a:pt x="184473" y="127344"/>
                  <a:pt x="177617" y="134615"/>
                </a:cubicBezTo>
                <a:cubicBezTo>
                  <a:pt x="194652" y="143963"/>
                  <a:pt x="208570" y="156843"/>
                  <a:pt x="219373" y="173255"/>
                </a:cubicBezTo>
                <a:cubicBezTo>
                  <a:pt x="230591" y="156635"/>
                  <a:pt x="244977" y="143548"/>
                  <a:pt x="262531" y="133992"/>
                </a:cubicBezTo>
                <a:cubicBezTo>
                  <a:pt x="280085" y="124436"/>
                  <a:pt x="298937" y="119658"/>
                  <a:pt x="319088" y="119658"/>
                </a:cubicBezTo>
                <a:cubicBezTo>
                  <a:pt x="339238" y="119658"/>
                  <a:pt x="358091" y="124436"/>
                  <a:pt x="375645" y="133992"/>
                </a:cubicBezTo>
                <a:cubicBezTo>
                  <a:pt x="393199" y="143548"/>
                  <a:pt x="407585" y="156635"/>
                  <a:pt x="418803" y="173255"/>
                </a:cubicBezTo>
                <a:cubicBezTo>
                  <a:pt x="429605" y="156843"/>
                  <a:pt x="443524" y="143963"/>
                  <a:pt x="460558" y="134615"/>
                </a:cubicBezTo>
                <a:cubicBezTo>
                  <a:pt x="453703" y="127344"/>
                  <a:pt x="448353" y="118931"/>
                  <a:pt x="444510" y="109375"/>
                </a:cubicBezTo>
                <a:cubicBezTo>
                  <a:pt x="440667" y="99819"/>
                  <a:pt x="438746" y="89951"/>
                  <a:pt x="438746" y="79772"/>
                </a:cubicBezTo>
                <a:cubicBezTo>
                  <a:pt x="438746" y="68969"/>
                  <a:pt x="440875" y="58686"/>
                  <a:pt x="445133" y="48923"/>
                </a:cubicBezTo>
                <a:cubicBezTo>
                  <a:pt x="449392" y="39159"/>
                  <a:pt x="455105" y="30693"/>
                  <a:pt x="462272" y="23526"/>
                </a:cubicBezTo>
                <a:cubicBezTo>
                  <a:pt x="469439" y="16359"/>
                  <a:pt x="477852" y="10647"/>
                  <a:pt x="487512" y="6388"/>
                </a:cubicBezTo>
                <a:cubicBezTo>
                  <a:pt x="497172" y="2129"/>
                  <a:pt x="507507" y="0"/>
                  <a:pt x="518517" y="0"/>
                </a:cubicBezTo>
                <a:cubicBezTo>
                  <a:pt x="529320" y="0"/>
                  <a:pt x="539603" y="2129"/>
                  <a:pt x="549367" y="6388"/>
                </a:cubicBezTo>
                <a:cubicBezTo>
                  <a:pt x="559130" y="10647"/>
                  <a:pt x="567596" y="16359"/>
                  <a:pt x="574763" y="23526"/>
                </a:cubicBezTo>
                <a:cubicBezTo>
                  <a:pt x="581930" y="30693"/>
                  <a:pt x="587643" y="39159"/>
                  <a:pt x="591901" y="48923"/>
                </a:cubicBezTo>
                <a:cubicBezTo>
                  <a:pt x="596160" y="58686"/>
                  <a:pt x="598289" y="68969"/>
                  <a:pt x="598289" y="79772"/>
                </a:cubicBezTo>
                <a:cubicBezTo>
                  <a:pt x="598289" y="89951"/>
                  <a:pt x="596368" y="99819"/>
                  <a:pt x="592525" y="109375"/>
                </a:cubicBezTo>
                <a:cubicBezTo>
                  <a:pt x="588681" y="118931"/>
                  <a:pt x="583332" y="127344"/>
                  <a:pt x="576477" y="134615"/>
                </a:cubicBezTo>
                <a:cubicBezTo>
                  <a:pt x="585825" y="139809"/>
                  <a:pt x="594342" y="146196"/>
                  <a:pt x="602029" y="153779"/>
                </a:cubicBezTo>
                <a:cubicBezTo>
                  <a:pt x="609715" y="161361"/>
                  <a:pt x="616207" y="169671"/>
                  <a:pt x="621504" y="178708"/>
                </a:cubicBezTo>
                <a:cubicBezTo>
                  <a:pt x="626801" y="187744"/>
                  <a:pt x="630904" y="197404"/>
                  <a:pt x="633813" y="207687"/>
                </a:cubicBezTo>
                <a:cubicBezTo>
                  <a:pt x="636721" y="217970"/>
                  <a:pt x="638175" y="228513"/>
                  <a:pt x="638175" y="239316"/>
                </a:cubicBezTo>
                <a:lnTo>
                  <a:pt x="598289" y="239316"/>
                </a:lnTo>
                <a:cubicBezTo>
                  <a:pt x="598289" y="228513"/>
                  <a:pt x="596160" y="218230"/>
                  <a:pt x="591901" y="208466"/>
                </a:cubicBezTo>
                <a:cubicBezTo>
                  <a:pt x="587643" y="198703"/>
                  <a:pt x="581930" y="190237"/>
                  <a:pt x="574763" y="183070"/>
                </a:cubicBezTo>
                <a:cubicBezTo>
                  <a:pt x="567596" y="175903"/>
                  <a:pt x="559130" y="170190"/>
                  <a:pt x="549367" y="165932"/>
                </a:cubicBezTo>
                <a:cubicBezTo>
                  <a:pt x="539603" y="161673"/>
                  <a:pt x="529320" y="159544"/>
                  <a:pt x="518517" y="159544"/>
                </a:cubicBezTo>
                <a:cubicBezTo>
                  <a:pt x="507507" y="159544"/>
                  <a:pt x="497172" y="161673"/>
                  <a:pt x="487512" y="165932"/>
                </a:cubicBezTo>
                <a:cubicBezTo>
                  <a:pt x="477852" y="170190"/>
                  <a:pt x="469439" y="175903"/>
                  <a:pt x="462272" y="183070"/>
                </a:cubicBezTo>
                <a:cubicBezTo>
                  <a:pt x="455105" y="190237"/>
                  <a:pt x="449392" y="198703"/>
                  <a:pt x="445133" y="208466"/>
                </a:cubicBezTo>
                <a:cubicBezTo>
                  <a:pt x="440875" y="218230"/>
                  <a:pt x="438746" y="228513"/>
                  <a:pt x="438746" y="239316"/>
                </a:cubicBezTo>
                <a:cubicBezTo>
                  <a:pt x="438746" y="258220"/>
                  <a:pt x="434435" y="276189"/>
                  <a:pt x="425814" y="293224"/>
                </a:cubicBezTo>
                <a:cubicBezTo>
                  <a:pt x="417193" y="310259"/>
                  <a:pt x="405299" y="324385"/>
                  <a:pt x="390135" y="335603"/>
                </a:cubicBezTo>
                <a:cubicBezTo>
                  <a:pt x="403638" y="342458"/>
                  <a:pt x="415842" y="350924"/>
                  <a:pt x="426749" y="360999"/>
                </a:cubicBezTo>
                <a:cubicBezTo>
                  <a:pt x="437655" y="371074"/>
                  <a:pt x="446951" y="382292"/>
                  <a:pt x="454638" y="394653"/>
                </a:cubicBezTo>
                <a:cubicBezTo>
                  <a:pt x="462324" y="407013"/>
                  <a:pt x="468244" y="420308"/>
                  <a:pt x="472399" y="434539"/>
                </a:cubicBezTo>
                <a:cubicBezTo>
                  <a:pt x="476554" y="448769"/>
                  <a:pt x="478631" y="463466"/>
                  <a:pt x="478631" y="478631"/>
                </a:cubicBezTo>
                <a:lnTo>
                  <a:pt x="438746" y="478631"/>
                </a:lnTo>
                <a:cubicBezTo>
                  <a:pt x="438746" y="462220"/>
                  <a:pt x="435578" y="446743"/>
                  <a:pt x="429241" y="432202"/>
                </a:cubicBezTo>
                <a:cubicBezTo>
                  <a:pt x="422905" y="417660"/>
                  <a:pt x="414336" y="404988"/>
                  <a:pt x="403534" y="394185"/>
                </a:cubicBezTo>
                <a:cubicBezTo>
                  <a:pt x="392731" y="383383"/>
                  <a:pt x="380059" y="374814"/>
                  <a:pt x="365517" y="368478"/>
                </a:cubicBezTo>
                <a:cubicBezTo>
                  <a:pt x="350976" y="362141"/>
                  <a:pt x="335499" y="358973"/>
                  <a:pt x="319088" y="358973"/>
                </a:cubicBezTo>
                <a:cubicBezTo>
                  <a:pt x="302676" y="358973"/>
                  <a:pt x="287200" y="362141"/>
                  <a:pt x="272658" y="368478"/>
                </a:cubicBezTo>
                <a:cubicBezTo>
                  <a:pt x="258116" y="374814"/>
                  <a:pt x="245444" y="383383"/>
                  <a:pt x="234642" y="394185"/>
                </a:cubicBezTo>
                <a:cubicBezTo>
                  <a:pt x="223839" y="404988"/>
                  <a:pt x="215270" y="417660"/>
                  <a:pt x="208934" y="432202"/>
                </a:cubicBezTo>
                <a:cubicBezTo>
                  <a:pt x="202598" y="446743"/>
                  <a:pt x="199430" y="462220"/>
                  <a:pt x="199430" y="478631"/>
                </a:cubicBezTo>
                <a:lnTo>
                  <a:pt x="159544" y="478631"/>
                </a:lnTo>
                <a:cubicBezTo>
                  <a:pt x="159544" y="463466"/>
                  <a:pt x="161621" y="448769"/>
                  <a:pt x="165776" y="434539"/>
                </a:cubicBezTo>
                <a:cubicBezTo>
                  <a:pt x="169931" y="420308"/>
                  <a:pt x="175852" y="407013"/>
                  <a:pt x="183538" y="394653"/>
                </a:cubicBezTo>
                <a:cubicBezTo>
                  <a:pt x="191224" y="382292"/>
                  <a:pt x="200521" y="371074"/>
                  <a:pt x="211427" y="360999"/>
                </a:cubicBezTo>
                <a:cubicBezTo>
                  <a:pt x="222333" y="350924"/>
                  <a:pt x="234538" y="342458"/>
                  <a:pt x="248041" y="335603"/>
                </a:cubicBezTo>
                <a:cubicBezTo>
                  <a:pt x="232876" y="324385"/>
                  <a:pt x="220983" y="310259"/>
                  <a:pt x="212362" y="293224"/>
                </a:cubicBezTo>
                <a:cubicBezTo>
                  <a:pt x="203741" y="276189"/>
                  <a:pt x="199430" y="258220"/>
                  <a:pt x="199430" y="239316"/>
                </a:cubicBezTo>
                <a:cubicBezTo>
                  <a:pt x="199430" y="228513"/>
                  <a:pt x="197301" y="218230"/>
                  <a:pt x="193042" y="208466"/>
                </a:cubicBezTo>
                <a:cubicBezTo>
                  <a:pt x="188783" y="198703"/>
                  <a:pt x="183070" y="190237"/>
                  <a:pt x="175903" y="183070"/>
                </a:cubicBezTo>
                <a:cubicBezTo>
                  <a:pt x="168736" y="175903"/>
                  <a:pt x="160271" y="170190"/>
                  <a:pt x="150507" y="165932"/>
                </a:cubicBezTo>
                <a:cubicBezTo>
                  <a:pt x="140744" y="161673"/>
                  <a:pt x="130461" y="159544"/>
                  <a:pt x="119658" y="159544"/>
                </a:cubicBezTo>
                <a:cubicBezTo>
                  <a:pt x="108648" y="159544"/>
                  <a:pt x="98313" y="161673"/>
                  <a:pt x="88653" y="165932"/>
                </a:cubicBezTo>
                <a:cubicBezTo>
                  <a:pt x="78993" y="170190"/>
                  <a:pt x="70580" y="175903"/>
                  <a:pt x="63413" y="183070"/>
                </a:cubicBezTo>
                <a:cubicBezTo>
                  <a:pt x="56246" y="190237"/>
                  <a:pt x="50533" y="198703"/>
                  <a:pt x="46274" y="208466"/>
                </a:cubicBezTo>
                <a:cubicBezTo>
                  <a:pt x="42016" y="218230"/>
                  <a:pt x="39886" y="228513"/>
                  <a:pt x="39886" y="239316"/>
                </a:cubicBezTo>
                <a:lnTo>
                  <a:pt x="0" y="239316"/>
                </a:lnTo>
                <a:cubicBezTo>
                  <a:pt x="0" y="228513"/>
                  <a:pt x="1454" y="217970"/>
                  <a:pt x="4363" y="207687"/>
                </a:cubicBezTo>
                <a:cubicBezTo>
                  <a:pt x="7271" y="197404"/>
                  <a:pt x="11374" y="187744"/>
                  <a:pt x="16671" y="178708"/>
                </a:cubicBezTo>
                <a:cubicBezTo>
                  <a:pt x="21969" y="169671"/>
                  <a:pt x="28461" y="161361"/>
                  <a:pt x="36147" y="153779"/>
                </a:cubicBezTo>
                <a:cubicBezTo>
                  <a:pt x="43833" y="146196"/>
                  <a:pt x="52351" y="139809"/>
                  <a:pt x="61699" y="134615"/>
                </a:cubicBezTo>
                <a:cubicBezTo>
                  <a:pt x="54843" y="127344"/>
                  <a:pt x="49494" y="118931"/>
                  <a:pt x="45651" y="109375"/>
                </a:cubicBezTo>
                <a:cubicBezTo>
                  <a:pt x="41808" y="99819"/>
                  <a:pt x="39886" y="89951"/>
                  <a:pt x="39886" y="79772"/>
                </a:cubicBezTo>
                <a:cubicBezTo>
                  <a:pt x="39886" y="68969"/>
                  <a:pt x="42016" y="58686"/>
                  <a:pt x="46274" y="48923"/>
                </a:cubicBezTo>
                <a:cubicBezTo>
                  <a:pt x="50533" y="39159"/>
                  <a:pt x="56246" y="30693"/>
                  <a:pt x="63413" y="23526"/>
                </a:cubicBezTo>
                <a:cubicBezTo>
                  <a:pt x="70580" y="16359"/>
                  <a:pt x="78993" y="10647"/>
                  <a:pt x="88653" y="6388"/>
                </a:cubicBezTo>
                <a:cubicBezTo>
                  <a:pt x="98313" y="2129"/>
                  <a:pt x="108648" y="0"/>
                  <a:pt x="1196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168" rtl="0" eaLnBrk="1" fontAlgn="auto" latinLnBrk="0" hangingPunct="1">
              <a:lnSpc>
                <a:spcPct val="100000"/>
              </a:lnSpc>
              <a:spcBef>
                <a:spcPts val="0"/>
              </a:spcBef>
              <a:spcAft>
                <a:spcPts val="0"/>
              </a:spcAft>
              <a:buClrTx/>
              <a:buSzTx/>
              <a:buFontTx/>
              <a:buNone/>
              <a:tabLst/>
              <a:defRPr/>
            </a:pPr>
            <a:endParaRPr kumimoji="0" lang="en-IN" sz="1138" b="0" i="0" u="none" strike="noStrike" kern="1200" cap="none" spc="0" normalizeH="0" baseline="0" noProof="0">
              <a:ln>
                <a:noFill/>
              </a:ln>
              <a:solidFill>
                <a:prstClr val="white"/>
              </a:solidFill>
              <a:effectLst/>
              <a:uLnTx/>
              <a:uFillTx/>
              <a:latin typeface="Calibri"/>
              <a:ea typeface="+mn-ea"/>
              <a:cs typeface="+mn-cs"/>
            </a:endParaRPr>
          </a:p>
        </p:txBody>
      </p:sp>
      <p:grpSp>
        <p:nvGrpSpPr>
          <p:cNvPr id="111" name="Shape 600"/>
          <p:cNvGrpSpPr/>
          <p:nvPr/>
        </p:nvGrpSpPr>
        <p:grpSpPr>
          <a:xfrm>
            <a:off x="2623512" y="1994821"/>
            <a:ext cx="331379" cy="301183"/>
            <a:chOff x="4562200" y="4968250"/>
            <a:chExt cx="549550" cy="499475"/>
          </a:xfrm>
          <a:solidFill>
            <a:schemeClr val="bg1"/>
          </a:solidFill>
        </p:grpSpPr>
        <p:sp>
          <p:nvSpPr>
            <p:cNvPr id="112" name="Shape 601"/>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lIns="74283" tIns="74283" rIns="74283" bIns="74283" anchor="ctr" anchorCtr="0">
              <a:noAutofit/>
            </a:bodyPr>
            <a:lstStyle/>
            <a:p>
              <a:pPr marL="0" marR="0" lvl="0" indent="0" algn="l" defTabSz="557168" rtl="0" eaLnBrk="1" fontAlgn="auto" latinLnBrk="0" hangingPunct="1">
                <a:lnSpc>
                  <a:spcPct val="100000"/>
                </a:lnSpc>
                <a:spcBef>
                  <a:spcPts val="0"/>
                </a:spcBef>
                <a:spcAft>
                  <a:spcPts val="0"/>
                </a:spcAft>
                <a:buClrTx/>
                <a:buSzTx/>
                <a:buFontTx/>
                <a:buNone/>
                <a:tabLst/>
                <a:defRPr/>
              </a:pPr>
              <a:endParaRPr kumimoji="0" sz="1138" b="0" i="0" u="none" strike="noStrike" kern="1200" cap="none" spc="0" normalizeH="0" baseline="0" noProof="0">
                <a:ln>
                  <a:noFill/>
                </a:ln>
                <a:solidFill>
                  <a:prstClr val="black"/>
                </a:solidFill>
                <a:effectLst/>
                <a:uLnTx/>
                <a:uFillTx/>
                <a:latin typeface="Calibri"/>
                <a:ea typeface="+mn-ea"/>
                <a:cs typeface="+mn-cs"/>
              </a:endParaRPr>
            </a:p>
          </p:txBody>
        </p:sp>
        <p:sp>
          <p:nvSpPr>
            <p:cNvPr id="113" name="Shape 602"/>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lIns="74283" tIns="74283" rIns="74283" bIns="74283" anchor="ctr" anchorCtr="0">
              <a:noAutofit/>
            </a:bodyPr>
            <a:lstStyle/>
            <a:p>
              <a:pPr marL="0" marR="0" lvl="0" indent="0" algn="l" defTabSz="557168" rtl="0" eaLnBrk="1" fontAlgn="auto" latinLnBrk="0" hangingPunct="1">
                <a:lnSpc>
                  <a:spcPct val="100000"/>
                </a:lnSpc>
                <a:spcBef>
                  <a:spcPts val="0"/>
                </a:spcBef>
                <a:spcAft>
                  <a:spcPts val="0"/>
                </a:spcAft>
                <a:buClrTx/>
                <a:buSzTx/>
                <a:buFontTx/>
                <a:buNone/>
                <a:tabLst/>
                <a:defRPr/>
              </a:pPr>
              <a:endParaRPr kumimoji="0" sz="1138" b="0" i="0" u="none" strike="noStrike" kern="1200" cap="none" spc="0" normalizeH="0" baseline="0" noProof="0">
                <a:ln>
                  <a:noFill/>
                </a:ln>
                <a:solidFill>
                  <a:prstClr val="black"/>
                </a:solidFill>
                <a:effectLst/>
                <a:uLnTx/>
                <a:uFillTx/>
                <a:latin typeface="Calibri"/>
                <a:ea typeface="+mn-ea"/>
                <a:cs typeface="+mn-cs"/>
              </a:endParaRPr>
            </a:p>
          </p:txBody>
        </p:sp>
        <p:sp>
          <p:nvSpPr>
            <p:cNvPr id="114" name="Shape 603"/>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lIns="74283" tIns="74283" rIns="74283" bIns="74283" anchor="ctr" anchorCtr="0">
              <a:noAutofit/>
            </a:bodyPr>
            <a:lstStyle/>
            <a:p>
              <a:pPr marL="0" marR="0" lvl="0" indent="0" algn="l" defTabSz="557168" rtl="0" eaLnBrk="1" fontAlgn="auto" latinLnBrk="0" hangingPunct="1">
                <a:lnSpc>
                  <a:spcPct val="100000"/>
                </a:lnSpc>
                <a:spcBef>
                  <a:spcPts val="0"/>
                </a:spcBef>
                <a:spcAft>
                  <a:spcPts val="0"/>
                </a:spcAft>
                <a:buClrTx/>
                <a:buSzTx/>
                <a:buFontTx/>
                <a:buNone/>
                <a:tabLst/>
                <a:defRPr/>
              </a:pPr>
              <a:endParaRPr kumimoji="0" sz="1138" b="0" i="0" u="none" strike="noStrike" kern="1200" cap="none" spc="0" normalizeH="0" baseline="0" noProof="0">
                <a:ln>
                  <a:noFill/>
                </a:ln>
                <a:solidFill>
                  <a:prstClr val="black"/>
                </a:solidFill>
                <a:effectLst/>
                <a:uLnTx/>
                <a:uFillTx/>
                <a:latin typeface="Calibri"/>
                <a:ea typeface="+mn-ea"/>
                <a:cs typeface="+mn-cs"/>
              </a:endParaRPr>
            </a:p>
          </p:txBody>
        </p:sp>
        <p:sp>
          <p:nvSpPr>
            <p:cNvPr id="115" name="Shape 604"/>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lIns="74283" tIns="74283" rIns="74283" bIns="74283" anchor="ctr" anchorCtr="0">
              <a:noAutofit/>
            </a:bodyPr>
            <a:lstStyle/>
            <a:p>
              <a:pPr marL="0" marR="0" lvl="0" indent="0" algn="l" defTabSz="557168" rtl="0" eaLnBrk="1" fontAlgn="auto" latinLnBrk="0" hangingPunct="1">
                <a:lnSpc>
                  <a:spcPct val="100000"/>
                </a:lnSpc>
                <a:spcBef>
                  <a:spcPts val="0"/>
                </a:spcBef>
                <a:spcAft>
                  <a:spcPts val="0"/>
                </a:spcAft>
                <a:buClrTx/>
                <a:buSzTx/>
                <a:buFontTx/>
                <a:buNone/>
                <a:tabLst/>
                <a:defRPr/>
              </a:pPr>
              <a:endParaRPr kumimoji="0" sz="1138" b="0" i="0" u="none" strike="noStrike" kern="1200" cap="none" spc="0" normalizeH="0" baseline="0" noProof="0">
                <a:ln>
                  <a:noFill/>
                </a:ln>
                <a:solidFill>
                  <a:prstClr val="black"/>
                </a:solidFill>
                <a:effectLst/>
                <a:uLnTx/>
                <a:uFillTx/>
                <a:latin typeface="Calibri"/>
                <a:ea typeface="+mn-ea"/>
                <a:cs typeface="+mn-cs"/>
              </a:endParaRPr>
            </a:p>
          </p:txBody>
        </p:sp>
        <p:sp>
          <p:nvSpPr>
            <p:cNvPr id="116" name="Shape 605"/>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lIns="74283" tIns="74283" rIns="74283" bIns="74283" anchor="ctr" anchorCtr="0">
              <a:noAutofit/>
            </a:bodyPr>
            <a:lstStyle/>
            <a:p>
              <a:pPr marL="0" marR="0" lvl="0" indent="0" algn="l" defTabSz="557168" rtl="0" eaLnBrk="1" fontAlgn="auto" latinLnBrk="0" hangingPunct="1">
                <a:lnSpc>
                  <a:spcPct val="100000"/>
                </a:lnSpc>
                <a:spcBef>
                  <a:spcPts val="0"/>
                </a:spcBef>
                <a:spcAft>
                  <a:spcPts val="0"/>
                </a:spcAft>
                <a:buClrTx/>
                <a:buSzTx/>
                <a:buFontTx/>
                <a:buNone/>
                <a:tabLst/>
                <a:defRPr/>
              </a:pPr>
              <a:endParaRPr kumimoji="0" sz="1138"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7" name="Group 116"/>
          <p:cNvGrpSpPr/>
          <p:nvPr/>
        </p:nvGrpSpPr>
        <p:grpSpPr>
          <a:xfrm>
            <a:off x="1678925" y="3597489"/>
            <a:ext cx="376524" cy="376916"/>
            <a:chOff x="1001442" y="3885903"/>
            <a:chExt cx="816896" cy="817741"/>
          </a:xfrm>
          <a:solidFill>
            <a:schemeClr val="bg1"/>
          </a:solidFill>
        </p:grpSpPr>
        <p:sp>
          <p:nvSpPr>
            <p:cNvPr id="118" name="Shape 442"/>
            <p:cNvSpPr/>
            <p:nvPr/>
          </p:nvSpPr>
          <p:spPr>
            <a:xfrm>
              <a:off x="1240053" y="3885903"/>
              <a:ext cx="335904" cy="33588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grpFill/>
            <a:ln>
              <a:noFill/>
            </a:ln>
          </p:spPr>
          <p:txBody>
            <a:bodyPr lIns="74283" tIns="74283" rIns="74283" bIns="74283" anchor="ctr" anchorCtr="0">
              <a:noAutofit/>
            </a:bodyPr>
            <a:lstStyle/>
            <a:p>
              <a:pPr marL="0" marR="0" lvl="0" indent="0" algn="l" defTabSz="557168" rtl="0" eaLnBrk="1" fontAlgn="auto" latinLnBrk="0" hangingPunct="1">
                <a:lnSpc>
                  <a:spcPct val="100000"/>
                </a:lnSpc>
                <a:spcBef>
                  <a:spcPts val="0"/>
                </a:spcBef>
                <a:spcAft>
                  <a:spcPts val="0"/>
                </a:spcAft>
                <a:buClrTx/>
                <a:buSzTx/>
                <a:buFontTx/>
                <a:buNone/>
                <a:tabLst/>
                <a:defRPr/>
              </a:pPr>
              <a:endParaRPr kumimoji="0" sz="1138" b="0" i="0" u="none" strike="noStrike" kern="1200" cap="none" spc="0" normalizeH="0" baseline="0" noProof="0">
                <a:ln>
                  <a:noFill/>
                </a:ln>
                <a:solidFill>
                  <a:prstClr val="black"/>
                </a:solidFill>
                <a:effectLst/>
                <a:uLnTx/>
                <a:uFillTx/>
                <a:latin typeface="Calibri"/>
                <a:ea typeface="+mn-ea"/>
                <a:cs typeface="+mn-cs"/>
              </a:endParaRPr>
            </a:p>
          </p:txBody>
        </p:sp>
        <p:sp>
          <p:nvSpPr>
            <p:cNvPr id="119" name="Shape 442"/>
            <p:cNvSpPr/>
            <p:nvPr/>
          </p:nvSpPr>
          <p:spPr>
            <a:xfrm rot="5400000">
              <a:off x="1482445" y="4123768"/>
              <a:ext cx="335904" cy="33588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grpFill/>
            <a:ln>
              <a:noFill/>
            </a:ln>
          </p:spPr>
          <p:txBody>
            <a:bodyPr lIns="74283" tIns="74283" rIns="74283" bIns="74283" anchor="ctr" anchorCtr="0">
              <a:noAutofit/>
            </a:bodyPr>
            <a:lstStyle/>
            <a:p>
              <a:pPr marL="0" marR="0" lvl="0" indent="0" algn="l" defTabSz="557168" rtl="0" eaLnBrk="1" fontAlgn="auto" latinLnBrk="0" hangingPunct="1">
                <a:lnSpc>
                  <a:spcPct val="100000"/>
                </a:lnSpc>
                <a:spcBef>
                  <a:spcPts val="0"/>
                </a:spcBef>
                <a:spcAft>
                  <a:spcPts val="0"/>
                </a:spcAft>
                <a:buClrTx/>
                <a:buSzTx/>
                <a:buFontTx/>
                <a:buNone/>
                <a:tabLst/>
                <a:defRPr/>
              </a:pPr>
              <a:endParaRPr kumimoji="0" sz="1138" b="0" i="0" u="none" strike="noStrike" kern="1200" cap="none" spc="0" normalizeH="0" baseline="0" noProof="0">
                <a:ln>
                  <a:noFill/>
                </a:ln>
                <a:solidFill>
                  <a:prstClr val="black"/>
                </a:solidFill>
                <a:effectLst/>
                <a:uLnTx/>
                <a:uFillTx/>
                <a:latin typeface="Calibri"/>
                <a:ea typeface="+mn-ea"/>
                <a:cs typeface="+mn-cs"/>
              </a:endParaRPr>
            </a:p>
          </p:txBody>
        </p:sp>
        <p:sp>
          <p:nvSpPr>
            <p:cNvPr id="120" name="Shape 442"/>
            <p:cNvSpPr/>
            <p:nvPr/>
          </p:nvSpPr>
          <p:spPr>
            <a:xfrm>
              <a:off x="1240053" y="4367761"/>
              <a:ext cx="335904" cy="33588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grpFill/>
            <a:ln>
              <a:noFill/>
            </a:ln>
          </p:spPr>
          <p:txBody>
            <a:bodyPr lIns="74283" tIns="74283" rIns="74283" bIns="74283" anchor="ctr" anchorCtr="0">
              <a:noAutofit/>
            </a:bodyPr>
            <a:lstStyle/>
            <a:p>
              <a:pPr marL="0" marR="0" lvl="0" indent="0" algn="l" defTabSz="557168" rtl="0" eaLnBrk="1" fontAlgn="auto" latinLnBrk="0" hangingPunct="1">
                <a:lnSpc>
                  <a:spcPct val="100000"/>
                </a:lnSpc>
                <a:spcBef>
                  <a:spcPts val="0"/>
                </a:spcBef>
                <a:spcAft>
                  <a:spcPts val="0"/>
                </a:spcAft>
                <a:buClrTx/>
                <a:buSzTx/>
                <a:buFontTx/>
                <a:buNone/>
                <a:tabLst/>
                <a:defRPr/>
              </a:pPr>
              <a:endParaRPr kumimoji="0" sz="1138" b="0" i="0" u="none" strike="noStrike" kern="1200" cap="none" spc="0" normalizeH="0" baseline="0" noProof="0">
                <a:ln>
                  <a:noFill/>
                </a:ln>
                <a:solidFill>
                  <a:prstClr val="black"/>
                </a:solidFill>
                <a:effectLst/>
                <a:uLnTx/>
                <a:uFillTx/>
                <a:latin typeface="Calibri"/>
                <a:ea typeface="+mn-ea"/>
                <a:cs typeface="+mn-cs"/>
              </a:endParaRPr>
            </a:p>
          </p:txBody>
        </p:sp>
        <p:sp>
          <p:nvSpPr>
            <p:cNvPr id="121" name="Shape 442"/>
            <p:cNvSpPr/>
            <p:nvPr/>
          </p:nvSpPr>
          <p:spPr>
            <a:xfrm rot="5400000">
              <a:off x="1001432" y="4123769"/>
              <a:ext cx="335904" cy="33588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grpFill/>
            <a:ln>
              <a:noFill/>
            </a:ln>
          </p:spPr>
          <p:txBody>
            <a:bodyPr lIns="74283" tIns="74283" rIns="74283" bIns="74283" anchor="ctr" anchorCtr="0">
              <a:noAutofit/>
            </a:bodyPr>
            <a:lstStyle/>
            <a:p>
              <a:pPr marL="0" marR="0" lvl="0" indent="0" algn="l" defTabSz="557168" rtl="0" eaLnBrk="1" fontAlgn="auto" latinLnBrk="0" hangingPunct="1">
                <a:lnSpc>
                  <a:spcPct val="100000"/>
                </a:lnSpc>
                <a:spcBef>
                  <a:spcPts val="0"/>
                </a:spcBef>
                <a:spcAft>
                  <a:spcPts val="0"/>
                </a:spcAft>
                <a:buClrTx/>
                <a:buSzTx/>
                <a:buFontTx/>
                <a:buNone/>
                <a:tabLst/>
                <a:defRPr/>
              </a:pPr>
              <a:endParaRPr kumimoji="0" sz="1138" b="0" i="0" u="none" strike="noStrike" kern="1200" cap="none" spc="0" normalizeH="0" baseline="0" noProof="0">
                <a:ln>
                  <a:noFill/>
                </a:ln>
                <a:solidFill>
                  <a:prstClr val="black"/>
                </a:solidFill>
                <a:effectLst/>
                <a:uLnTx/>
                <a:uFillTx/>
                <a:latin typeface="Calibri"/>
                <a:ea typeface="+mn-ea"/>
                <a:cs typeface="+mn-cs"/>
              </a:endParaRPr>
            </a:p>
          </p:txBody>
        </p:sp>
      </p:grpSp>
      <p:sp>
        <p:nvSpPr>
          <p:cNvPr id="122" name="Freeform: Shape 35">
            <a:extLst>
              <a:ext uri="{FF2B5EF4-FFF2-40B4-BE49-F238E27FC236}">
                <a16:creationId xmlns:a16="http://schemas.microsoft.com/office/drawing/2014/main" id="{DB57328C-6235-44CE-B638-158FD15B82CD}"/>
              </a:ext>
            </a:extLst>
          </p:cNvPr>
          <p:cNvSpPr/>
          <p:nvPr/>
        </p:nvSpPr>
        <p:spPr>
          <a:xfrm>
            <a:off x="1703529" y="1994821"/>
            <a:ext cx="313833" cy="326271"/>
          </a:xfrm>
          <a:custGeom>
            <a:avLst/>
            <a:gdLst/>
            <a:ahLst/>
            <a:cxnLst/>
            <a:rect l="l" t="t" r="r" b="b"/>
            <a:pathLst>
              <a:path w="439369" h="454014">
                <a:moveTo>
                  <a:pt x="54844" y="0"/>
                </a:moveTo>
                <a:cubicBezTo>
                  <a:pt x="85381" y="18904"/>
                  <a:pt x="115607" y="28356"/>
                  <a:pt x="145522" y="28356"/>
                </a:cubicBezTo>
                <a:cubicBezTo>
                  <a:pt x="175436" y="28356"/>
                  <a:pt x="200157" y="19112"/>
                  <a:pt x="219685" y="623"/>
                </a:cubicBezTo>
                <a:cubicBezTo>
                  <a:pt x="239212" y="19112"/>
                  <a:pt x="263933" y="28356"/>
                  <a:pt x="293848" y="28356"/>
                </a:cubicBezTo>
                <a:cubicBezTo>
                  <a:pt x="323762" y="28356"/>
                  <a:pt x="353988" y="18904"/>
                  <a:pt x="384526" y="0"/>
                </a:cubicBezTo>
                <a:cubicBezTo>
                  <a:pt x="398237" y="12880"/>
                  <a:pt x="410078" y="30122"/>
                  <a:pt x="420049" y="51727"/>
                </a:cubicBezTo>
                <a:cubicBezTo>
                  <a:pt x="432929" y="79356"/>
                  <a:pt x="439369" y="108336"/>
                  <a:pt x="439369" y="138666"/>
                </a:cubicBezTo>
                <a:cubicBezTo>
                  <a:pt x="439369" y="221762"/>
                  <a:pt x="418803" y="291770"/>
                  <a:pt x="377670" y="348690"/>
                </a:cubicBezTo>
                <a:cubicBezTo>
                  <a:pt x="338200" y="403326"/>
                  <a:pt x="285538" y="438434"/>
                  <a:pt x="219685" y="454014"/>
                </a:cubicBezTo>
                <a:cubicBezTo>
                  <a:pt x="153831" y="438434"/>
                  <a:pt x="101169" y="403326"/>
                  <a:pt x="61699" y="348690"/>
                </a:cubicBezTo>
                <a:cubicBezTo>
                  <a:pt x="20567" y="291770"/>
                  <a:pt x="0" y="221762"/>
                  <a:pt x="0" y="138666"/>
                </a:cubicBezTo>
                <a:cubicBezTo>
                  <a:pt x="0" y="108336"/>
                  <a:pt x="6440" y="79356"/>
                  <a:pt x="19320" y="51727"/>
                </a:cubicBezTo>
                <a:cubicBezTo>
                  <a:pt x="29292" y="30122"/>
                  <a:pt x="41133" y="12880"/>
                  <a:pt x="548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168" rtl="0" eaLnBrk="1" fontAlgn="auto" latinLnBrk="0" hangingPunct="1">
              <a:lnSpc>
                <a:spcPct val="100000"/>
              </a:lnSpc>
              <a:spcBef>
                <a:spcPts val="0"/>
              </a:spcBef>
              <a:spcAft>
                <a:spcPts val="0"/>
              </a:spcAft>
              <a:buClrTx/>
              <a:buSzTx/>
              <a:buFontTx/>
              <a:buNone/>
              <a:tabLst/>
              <a:defRPr/>
            </a:pPr>
            <a:endParaRPr kumimoji="0" lang="en-IN" sz="1138" b="0" i="0" u="none" strike="noStrike" kern="1200" cap="none" spc="0" normalizeH="0" baseline="0" noProof="0">
              <a:ln>
                <a:noFill/>
              </a:ln>
              <a:solidFill>
                <a:prstClr val="white"/>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E0ED09A7-826C-9342-8C96-A838070CB210}"/>
              </a:ext>
            </a:extLst>
          </p:cNvPr>
          <p:cNvSpPr txBox="1"/>
          <p:nvPr/>
        </p:nvSpPr>
        <p:spPr>
          <a:xfrm>
            <a:off x="4781895" y="1589852"/>
            <a:ext cx="2821691" cy="2090838"/>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defPPr>
              <a:defRPr lang="en-US"/>
            </a:defPPr>
            <a:lvl1pPr marR="0" indent="0" algn="ctr" fontAlgn="base">
              <a:lnSpc>
                <a:spcPct val="100000"/>
              </a:lnSpc>
              <a:spcBef>
                <a:spcPct val="0"/>
              </a:spcBef>
              <a:spcAft>
                <a:spcPct val="0"/>
              </a:spcAft>
              <a:buClrTx/>
              <a:buSzTx/>
              <a:buFontTx/>
              <a:buNone/>
              <a:tabLst/>
              <a:defRPr kumimoji="0" sz="2400" b="0" i="0" u="none" strike="noStrike" cap="none" normalizeH="0" baseline="0">
                <a:ln>
                  <a:noFill/>
                </a:ln>
                <a:effectLst/>
                <a:latin typeface="Times New Roman" pitchFamily="18" charset="0"/>
              </a:defRPr>
            </a:lvl1pPr>
          </a:lstStyle>
          <a:p>
            <a:pPr marL="171450" marR="0" lvl="0" indent="-171450" algn="just" defTabSz="685766"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Continue moving towards value added segments</a:t>
            </a:r>
          </a:p>
          <a:p>
            <a:pPr marL="171450" marR="0" lvl="0" indent="-171450" algn="just" defTabSz="685766"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Quality of execution linked to restoration of momentum</a:t>
            </a:r>
          </a:p>
          <a:p>
            <a:pPr marL="171450" marR="0" lvl="0" indent="-171450" algn="just" defTabSz="685766"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Emphasis on debt discipline underlining balance sheet strength</a:t>
            </a:r>
          </a:p>
          <a:p>
            <a:pPr marL="171450" marR="0" lvl="0" indent="-171450" algn="just" defTabSz="685766"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Robust portfolio offerings across segments contributing to sustained performance</a:t>
            </a:r>
          </a:p>
        </p:txBody>
      </p:sp>
      <p:sp>
        <p:nvSpPr>
          <p:cNvPr id="81" name="TextBox 80">
            <a:extLst>
              <a:ext uri="{FF2B5EF4-FFF2-40B4-BE49-F238E27FC236}">
                <a16:creationId xmlns:a16="http://schemas.microsoft.com/office/drawing/2014/main" id="{B7368B6D-2B07-9047-BD77-14D62AA71BB8}"/>
              </a:ext>
            </a:extLst>
          </p:cNvPr>
          <p:cNvSpPr txBox="1">
            <a:spLocks noChangeAspect="1"/>
          </p:cNvSpPr>
          <p:nvPr/>
        </p:nvSpPr>
        <p:spPr>
          <a:xfrm>
            <a:off x="1671105" y="2310508"/>
            <a:ext cx="1315212" cy="1315212"/>
          </a:xfrm>
          <a:prstGeom prst="ellipse">
            <a:avLst/>
          </a:prstGeom>
          <a:solidFill>
            <a:schemeClr val="bg1">
              <a:alpha val="33000"/>
            </a:schemeClr>
          </a:solidFill>
        </p:spPr>
        <p:txBody>
          <a:bodyPr wrap="square" lIns="0" tIns="0" rIns="0" bIns="0" rtlCol="0" anchor="ctr">
            <a:noAutofit/>
          </a:bodyPr>
          <a:lstStyle/>
          <a:p>
            <a:pPr marL="0" marR="0" lvl="0" indent="0" algn="ctr" defTabSz="685766"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COMPETITIVE EDGE</a:t>
            </a:r>
          </a:p>
        </p:txBody>
      </p:sp>
      <p:sp>
        <p:nvSpPr>
          <p:cNvPr id="82" name="TextBox 81">
            <a:extLst>
              <a:ext uri="{FF2B5EF4-FFF2-40B4-BE49-F238E27FC236}">
                <a16:creationId xmlns:a16="http://schemas.microsoft.com/office/drawing/2014/main" id="{460E4DC1-B150-5E4C-81CD-F749892BCE45}"/>
              </a:ext>
            </a:extLst>
          </p:cNvPr>
          <p:cNvSpPr txBox="1"/>
          <p:nvPr/>
        </p:nvSpPr>
        <p:spPr>
          <a:xfrm>
            <a:off x="4781895" y="1239052"/>
            <a:ext cx="2821691" cy="368738"/>
          </a:xfrm>
          <a:prstGeom prst="rect">
            <a:avLst/>
          </a:prstGeom>
          <a:solidFill>
            <a:schemeClr val="accent6"/>
          </a:solidFill>
        </p:spPr>
        <p:txBody>
          <a:bodyPr wrap="square" rtlCol="0" anchor="ctr">
            <a:noAutofit/>
          </a:bodyPr>
          <a:lstStyle>
            <a:defPPr>
              <a:defRPr lang="en-US"/>
            </a:defPPr>
            <a:lvl1pPr eaLnBrk="0" fontAlgn="base" hangingPunct="0">
              <a:spcBef>
                <a:spcPct val="0"/>
              </a:spcBef>
              <a:spcAft>
                <a:spcPct val="0"/>
              </a:spcAft>
              <a:defRPr sz="1400">
                <a:solidFill>
                  <a:srgbClr val="000000"/>
                </a:solidFill>
                <a:latin typeface="Times New Roman" panose="02020603050405020304" pitchFamily="18" charset="0"/>
              </a:defRPr>
            </a:lvl1pPr>
          </a:lstStyle>
          <a:p>
            <a:pPr marL="0" marR="0" lvl="0" indent="0" algn="l" defTabSz="685766"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STEADY PERFORMANCE MOMENTUM</a:t>
            </a:r>
          </a:p>
        </p:txBody>
      </p:sp>
      <p:sp>
        <p:nvSpPr>
          <p:cNvPr id="43" name="Title 1">
            <a:extLst>
              <a:ext uri="{FF2B5EF4-FFF2-40B4-BE49-F238E27FC236}">
                <a16:creationId xmlns:a16="http://schemas.microsoft.com/office/drawing/2014/main" id="{ADBFAA10-3F85-3B43-8A4B-13FDB7AA8627}"/>
              </a:ext>
            </a:extLst>
          </p:cNvPr>
          <p:cNvSpPr txBox="1">
            <a:spLocks/>
          </p:cNvSpPr>
          <p:nvPr/>
        </p:nvSpPr>
        <p:spPr bwMode="auto">
          <a:xfrm>
            <a:off x="4781895" y="4093364"/>
            <a:ext cx="4236431" cy="681220"/>
          </a:xfrm>
          <a:prstGeom prst="rect">
            <a:avLst/>
          </a:prstGeom>
          <a:solidFill>
            <a:schemeClr val="accent5">
              <a:lumMod val="60000"/>
              <a:lumOff val="40000"/>
            </a:schemeClr>
          </a:solidFill>
          <a:ln w="9525">
            <a:noFill/>
            <a:miter lim="800000"/>
            <a:headEnd/>
            <a:tailEnd/>
          </a:ln>
        </p:spPr>
        <p:txBody>
          <a:bodyPr vert="horz" wrap="square" lIns="72000" tIns="36000" rIns="72000" bIns="36000" numCol="1" anchor="ctr" anchorCtr="0" compatLnSpc="1">
            <a:prstTxWarp prst="textNoShape">
              <a:avLst/>
            </a:prstTxWarp>
            <a:noAutofit/>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defRPr>
            </a:lvl2pPr>
            <a:lvl3pPr algn="l" rtl="0" eaLnBrk="0" fontAlgn="base" hangingPunct="0">
              <a:spcBef>
                <a:spcPct val="0"/>
              </a:spcBef>
              <a:spcAft>
                <a:spcPct val="0"/>
              </a:spcAft>
              <a:defRPr sz="2800">
                <a:solidFill>
                  <a:schemeClr val="bg1"/>
                </a:solidFill>
                <a:latin typeface="Arial" charset="0"/>
              </a:defRPr>
            </a:lvl3pPr>
            <a:lvl4pPr algn="l" rtl="0" eaLnBrk="0" fontAlgn="base" hangingPunct="0">
              <a:spcBef>
                <a:spcPct val="0"/>
              </a:spcBef>
              <a:spcAft>
                <a:spcPct val="0"/>
              </a:spcAft>
              <a:defRPr sz="2800">
                <a:solidFill>
                  <a:schemeClr val="bg1"/>
                </a:solidFill>
                <a:latin typeface="Arial" charset="0"/>
              </a:defRPr>
            </a:lvl4pPr>
            <a:lvl5pPr algn="l" rtl="0" eaLnBrk="0" fontAlgn="base" hangingPunct="0">
              <a:spcBef>
                <a:spcPct val="0"/>
              </a:spcBef>
              <a:spcAft>
                <a:spcPct val="0"/>
              </a:spcAft>
              <a:defRPr sz="2800">
                <a:solidFill>
                  <a:schemeClr val="bg1"/>
                </a:solidFill>
                <a:latin typeface="Arial" charset="0"/>
              </a:defRPr>
            </a:lvl5pPr>
            <a:lvl6pPr marL="457200" algn="l" rtl="0" fontAlgn="base">
              <a:spcBef>
                <a:spcPct val="0"/>
              </a:spcBef>
              <a:spcAft>
                <a:spcPct val="0"/>
              </a:spcAft>
              <a:defRPr sz="2800">
                <a:solidFill>
                  <a:schemeClr val="bg1"/>
                </a:solidFill>
                <a:latin typeface="Arial" charset="0"/>
              </a:defRPr>
            </a:lvl6pPr>
            <a:lvl7pPr marL="914400" algn="l" rtl="0" fontAlgn="base">
              <a:spcBef>
                <a:spcPct val="0"/>
              </a:spcBef>
              <a:spcAft>
                <a:spcPct val="0"/>
              </a:spcAft>
              <a:defRPr sz="2800">
                <a:solidFill>
                  <a:schemeClr val="bg1"/>
                </a:solidFill>
                <a:latin typeface="Arial" charset="0"/>
              </a:defRPr>
            </a:lvl7pPr>
            <a:lvl8pPr marL="1371600" algn="l" rtl="0" fontAlgn="base">
              <a:spcBef>
                <a:spcPct val="0"/>
              </a:spcBef>
              <a:spcAft>
                <a:spcPct val="0"/>
              </a:spcAft>
              <a:defRPr sz="2800">
                <a:solidFill>
                  <a:schemeClr val="bg1"/>
                </a:solidFill>
                <a:latin typeface="Arial" charset="0"/>
              </a:defRPr>
            </a:lvl8pPr>
            <a:lvl9pPr marL="1828800" algn="l" rtl="0" fontAlgn="base">
              <a:spcBef>
                <a:spcPct val="0"/>
              </a:spcBef>
              <a:spcAft>
                <a:spcPct val="0"/>
              </a:spcAft>
              <a:defRPr sz="2800">
                <a:solidFill>
                  <a:schemeClr val="bg1"/>
                </a:solidFill>
                <a:latin typeface="Arial" charset="0"/>
              </a:defRPr>
            </a:lvl9pPr>
          </a:lstStyle>
          <a:p>
            <a:pPr marL="171450" marR="0" lvl="0" indent="-171450" algn="just" defTabSz="685766" rtl="0" eaLnBrk="1" fontAlgn="base" latinLnBrk="0" hangingPunct="1">
              <a:lnSpc>
                <a:spcPct val="100000"/>
              </a:lnSpc>
              <a:spcBef>
                <a:spcPct val="0"/>
              </a:spcBef>
              <a:spcAft>
                <a:spcPts val="3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Leadership position across strategic business segments</a:t>
            </a:r>
          </a:p>
          <a:p>
            <a:pPr marL="171450" marR="0" lvl="0" indent="-171450" algn="just" defTabSz="685766" rtl="0" eaLnBrk="1" fontAlgn="base" latinLnBrk="0" hangingPunct="1">
              <a:lnSpc>
                <a:spcPct val="100000"/>
              </a:lnSpc>
              <a:spcBef>
                <a:spcPct val="0"/>
              </a:spcBef>
              <a:spcAft>
                <a:spcPts val="3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Integrated operating model for all pipe applications</a:t>
            </a:r>
          </a:p>
          <a:p>
            <a:pPr marL="171450" marR="0" lvl="0" indent="-171450" algn="just" defTabSz="685766" rtl="0" eaLnBrk="1" fontAlgn="base" latinLnBrk="0" hangingPunct="1">
              <a:lnSpc>
                <a:spcPct val="100000"/>
              </a:lnSpc>
              <a:spcBef>
                <a:spcPct val="0"/>
              </a:spcBef>
              <a:spcAft>
                <a:spcPts val="3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Forayed into value added offerings </a:t>
            </a:r>
          </a:p>
        </p:txBody>
      </p:sp>
      <p:sp>
        <p:nvSpPr>
          <p:cNvPr id="44" name="TextBox 43">
            <a:extLst>
              <a:ext uri="{FF2B5EF4-FFF2-40B4-BE49-F238E27FC236}">
                <a16:creationId xmlns:a16="http://schemas.microsoft.com/office/drawing/2014/main" id="{7B9BF81B-D865-214A-9F7C-741C72910E30}"/>
              </a:ext>
            </a:extLst>
          </p:cNvPr>
          <p:cNvSpPr txBox="1"/>
          <p:nvPr/>
        </p:nvSpPr>
        <p:spPr>
          <a:xfrm>
            <a:off x="7718812" y="1751900"/>
            <a:ext cx="1323588" cy="306467"/>
          </a:xfrm>
          <a:prstGeom prst="roundRect">
            <a:avLst/>
          </a:prstGeom>
          <a:noFill/>
          <a:ln>
            <a:solidFill>
              <a:schemeClr val="accent6"/>
            </a:solidFill>
          </a:ln>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Revenues</a:t>
            </a:r>
          </a:p>
        </p:txBody>
      </p:sp>
      <p:sp>
        <p:nvSpPr>
          <p:cNvPr id="11" name="TextBox 10">
            <a:extLst>
              <a:ext uri="{FF2B5EF4-FFF2-40B4-BE49-F238E27FC236}">
                <a16:creationId xmlns:a16="http://schemas.microsoft.com/office/drawing/2014/main" id="{FF0ADEBA-70F3-4198-BB52-FC14E9258A24}"/>
              </a:ext>
            </a:extLst>
          </p:cNvPr>
          <p:cNvSpPr txBox="1"/>
          <p:nvPr/>
        </p:nvSpPr>
        <p:spPr>
          <a:xfrm>
            <a:off x="7718812" y="2387589"/>
            <a:ext cx="1323588" cy="306467"/>
          </a:xfrm>
          <a:prstGeom prst="roundRect">
            <a:avLst/>
          </a:prstGeom>
          <a:noFill/>
          <a:ln>
            <a:solidFill>
              <a:schemeClr val="accent6"/>
            </a:solidFill>
          </a:ln>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EBITDA</a:t>
            </a:r>
          </a:p>
        </p:txBody>
      </p:sp>
      <p:sp>
        <p:nvSpPr>
          <p:cNvPr id="12" name="TextBox 11">
            <a:extLst>
              <a:ext uri="{FF2B5EF4-FFF2-40B4-BE49-F238E27FC236}">
                <a16:creationId xmlns:a16="http://schemas.microsoft.com/office/drawing/2014/main" id="{B8BA05EE-C6BD-49A5-AB97-E2D893200755}"/>
              </a:ext>
            </a:extLst>
          </p:cNvPr>
          <p:cNvSpPr txBox="1"/>
          <p:nvPr/>
        </p:nvSpPr>
        <p:spPr>
          <a:xfrm>
            <a:off x="7718812" y="3023278"/>
            <a:ext cx="1323588" cy="306467"/>
          </a:xfrm>
          <a:prstGeom prst="roundRect">
            <a:avLst/>
          </a:prstGeom>
          <a:noFill/>
          <a:ln>
            <a:solidFill>
              <a:schemeClr val="accent6"/>
            </a:solidFill>
          </a:ln>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PAT</a:t>
            </a:r>
          </a:p>
        </p:txBody>
      </p:sp>
      <p:sp>
        <p:nvSpPr>
          <p:cNvPr id="54" name="TextBox 53">
            <a:extLst>
              <a:ext uri="{FF2B5EF4-FFF2-40B4-BE49-F238E27FC236}">
                <a16:creationId xmlns:a16="http://schemas.microsoft.com/office/drawing/2014/main" id="{821CA288-C503-4EBB-8586-D388E8A42EE4}"/>
              </a:ext>
            </a:extLst>
          </p:cNvPr>
          <p:cNvSpPr txBox="1"/>
          <p:nvPr/>
        </p:nvSpPr>
        <p:spPr>
          <a:xfrm>
            <a:off x="7663873" y="3325080"/>
            <a:ext cx="1420380" cy="338554"/>
          </a:xfrm>
          <a:prstGeom prst="rect">
            <a:avLst/>
          </a:prstGeom>
          <a:noFill/>
        </p:spPr>
        <p:txBody>
          <a:bodyPr wrap="square">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Rs. 329 Cr</a:t>
            </a:r>
          </a:p>
        </p:txBody>
      </p:sp>
      <p:sp>
        <p:nvSpPr>
          <p:cNvPr id="14" name="TextBox 13">
            <a:extLst>
              <a:ext uri="{FF2B5EF4-FFF2-40B4-BE49-F238E27FC236}">
                <a16:creationId xmlns:a16="http://schemas.microsoft.com/office/drawing/2014/main" id="{194CCCCE-A288-40A6-BA32-E3375E4CEF27}"/>
              </a:ext>
            </a:extLst>
          </p:cNvPr>
          <p:cNvSpPr txBox="1"/>
          <p:nvPr/>
        </p:nvSpPr>
        <p:spPr>
          <a:xfrm>
            <a:off x="7663873" y="2053701"/>
            <a:ext cx="1420380" cy="338554"/>
          </a:xfrm>
          <a:prstGeom prst="rect">
            <a:avLst/>
          </a:prstGeom>
          <a:noFill/>
        </p:spPr>
        <p:txBody>
          <a:bodyPr wrap="square">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Rs. 8,910 Cr</a:t>
            </a:r>
          </a:p>
        </p:txBody>
      </p:sp>
      <p:sp>
        <p:nvSpPr>
          <p:cNvPr id="15" name="TextBox 14">
            <a:extLst>
              <a:ext uri="{FF2B5EF4-FFF2-40B4-BE49-F238E27FC236}">
                <a16:creationId xmlns:a16="http://schemas.microsoft.com/office/drawing/2014/main" id="{0927854A-0299-4DFA-8B1C-6587478F0A87}"/>
              </a:ext>
            </a:extLst>
          </p:cNvPr>
          <p:cNvSpPr txBox="1"/>
          <p:nvPr/>
        </p:nvSpPr>
        <p:spPr>
          <a:xfrm>
            <a:off x="7663873" y="2689390"/>
            <a:ext cx="1420380" cy="338554"/>
          </a:xfrm>
          <a:prstGeom prst="rect">
            <a:avLst/>
          </a:prstGeom>
          <a:noFill/>
        </p:spPr>
        <p:txBody>
          <a:bodyPr wrap="square">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Rs. 1,257 Cr</a:t>
            </a:r>
          </a:p>
        </p:txBody>
      </p:sp>
      <p:sp>
        <p:nvSpPr>
          <p:cNvPr id="16" name="TextBox 15">
            <a:extLst>
              <a:ext uri="{FF2B5EF4-FFF2-40B4-BE49-F238E27FC236}">
                <a16:creationId xmlns:a16="http://schemas.microsoft.com/office/drawing/2014/main" id="{60E6AC9C-D048-4B95-BE69-910B77F41282}"/>
              </a:ext>
            </a:extLst>
          </p:cNvPr>
          <p:cNvSpPr txBox="1"/>
          <p:nvPr/>
        </p:nvSpPr>
        <p:spPr>
          <a:xfrm>
            <a:off x="4781895" y="3777836"/>
            <a:ext cx="4236431" cy="315527"/>
          </a:xfrm>
          <a:prstGeom prst="rect">
            <a:avLst/>
          </a:prstGeom>
          <a:solidFill>
            <a:schemeClr val="accent5"/>
          </a:solidFill>
        </p:spPr>
        <p:txBody>
          <a:bodyPr wrap="square" rtlCol="0" anchor="ctr">
            <a:noAutofit/>
          </a:bodyPr>
          <a:lstStyle>
            <a:defPPr>
              <a:defRPr lang="en-US"/>
            </a:defPPr>
            <a:lvl1pPr eaLnBrk="0" fontAlgn="base" hangingPunct="0">
              <a:spcBef>
                <a:spcPct val="0"/>
              </a:spcBef>
              <a:spcAft>
                <a:spcPct val="0"/>
              </a:spcAft>
              <a:defRPr sz="1400">
                <a:solidFill>
                  <a:srgbClr val="000000"/>
                </a:solidFill>
                <a:latin typeface="Times New Roman" panose="02020603050405020304" pitchFamily="18" charset="0"/>
              </a:defRPr>
            </a:lvl1pPr>
          </a:lstStyle>
          <a:p>
            <a:pPr marL="0" marR="0" lvl="0" indent="0" algn="ctr" defTabSz="685766"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DIFFERENTIATED OFFERINGS &amp; DERISKED MODEL</a:t>
            </a:r>
          </a:p>
        </p:txBody>
      </p:sp>
      <p:sp>
        <p:nvSpPr>
          <p:cNvPr id="50" name="TextBox 49">
            <a:extLst>
              <a:ext uri="{FF2B5EF4-FFF2-40B4-BE49-F238E27FC236}">
                <a16:creationId xmlns:a16="http://schemas.microsoft.com/office/drawing/2014/main" id="{B41BF0B0-FE2F-435E-B336-996473BE60AF}"/>
              </a:ext>
            </a:extLst>
          </p:cNvPr>
          <p:cNvSpPr txBox="1"/>
          <p:nvPr/>
        </p:nvSpPr>
        <p:spPr>
          <a:xfrm>
            <a:off x="14277" y="4693534"/>
            <a:ext cx="4281253" cy="230832"/>
          </a:xfrm>
          <a:prstGeom prst="rect">
            <a:avLst/>
          </a:prstGeom>
          <a:noFill/>
        </p:spPr>
        <p:txBody>
          <a:bodyPr wrap="square" rtlCol="0">
            <a:spAutoFit/>
          </a:bodyPr>
          <a:lstStyle/>
          <a:p>
            <a:r>
              <a:rPr lang="en-US" sz="900" b="1" u="sng" dirty="0"/>
              <a:t>Note:</a:t>
            </a:r>
            <a:r>
              <a:rPr lang="en-US" sz="900" dirty="0"/>
              <a:t> Standalone numbers considered for Revenues, EBITDA &amp; PAT</a:t>
            </a:r>
          </a:p>
        </p:txBody>
      </p:sp>
      <p:sp>
        <p:nvSpPr>
          <p:cNvPr id="58" name="TextBox 57">
            <a:extLst>
              <a:ext uri="{FF2B5EF4-FFF2-40B4-BE49-F238E27FC236}">
                <a16:creationId xmlns:a16="http://schemas.microsoft.com/office/drawing/2014/main" id="{C53C73F9-CEDD-430C-945D-5645450F64F4}"/>
              </a:ext>
            </a:extLst>
          </p:cNvPr>
          <p:cNvSpPr txBox="1"/>
          <p:nvPr/>
        </p:nvSpPr>
        <p:spPr>
          <a:xfrm>
            <a:off x="7649647" y="1239052"/>
            <a:ext cx="1434606" cy="368738"/>
          </a:xfrm>
          <a:prstGeom prst="rect">
            <a:avLst/>
          </a:prstGeom>
          <a:solidFill>
            <a:srgbClr val="335695"/>
          </a:solidFill>
        </p:spPr>
        <p:txBody>
          <a:bodyPr wrap="square" rtlCol="0" anchor="ctr">
            <a:noAutofit/>
          </a:bodyPr>
          <a:lstStyle>
            <a:defPPr>
              <a:defRPr lang="en-US"/>
            </a:defPPr>
            <a:lvl1pPr eaLnBrk="0" fontAlgn="base" hangingPunct="0">
              <a:spcBef>
                <a:spcPct val="0"/>
              </a:spcBef>
              <a:spcAft>
                <a:spcPct val="0"/>
              </a:spcAft>
              <a:defRPr sz="1400">
                <a:solidFill>
                  <a:srgbClr val="000000"/>
                </a:solidFill>
                <a:latin typeface="Times New Roman" panose="02020603050405020304" pitchFamily="18" charset="0"/>
              </a:defRPr>
            </a:lvl1pPr>
          </a:lstStyle>
          <a:p>
            <a:pPr marL="0" marR="0" lvl="0" indent="0" algn="l" defTabSz="685766"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Key Nos. for FY21</a:t>
            </a:r>
          </a:p>
        </p:txBody>
      </p:sp>
    </p:spTree>
    <p:extLst>
      <p:ext uri="{BB962C8B-B14F-4D97-AF65-F5344CB8AC3E}">
        <p14:creationId xmlns:p14="http://schemas.microsoft.com/office/powerpoint/2010/main" val="249301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9981CDB-52B3-455D-BFAC-279AA236BEA2}"/>
              </a:ext>
            </a:extLst>
          </p:cNvPr>
          <p:cNvSpPr/>
          <p:nvPr/>
        </p:nvSpPr>
        <p:spPr>
          <a:xfrm>
            <a:off x="340240" y="1348740"/>
            <a:ext cx="3440272" cy="3414127"/>
          </a:xfrm>
          <a:custGeom>
            <a:avLst/>
            <a:gdLst>
              <a:gd name="connsiteX0" fmla="*/ 0 w 3440272"/>
              <a:gd name="connsiteY0" fmla="*/ 0 h 3215294"/>
              <a:gd name="connsiteX1" fmla="*/ 3440272 w 3440272"/>
              <a:gd name="connsiteY1" fmla="*/ 0 h 3215294"/>
              <a:gd name="connsiteX2" fmla="*/ 3440272 w 3440272"/>
              <a:gd name="connsiteY2" fmla="*/ 3215294 h 3215294"/>
              <a:gd name="connsiteX3" fmla="*/ 0 w 3440272"/>
              <a:gd name="connsiteY3" fmla="*/ 3215294 h 3215294"/>
              <a:gd name="connsiteX4" fmla="*/ 0 w 3440272"/>
              <a:gd name="connsiteY4" fmla="*/ 0 h 3215294"/>
              <a:gd name="connsiteX0" fmla="*/ 0 w 3440272"/>
              <a:gd name="connsiteY0" fmla="*/ 0 h 3215294"/>
              <a:gd name="connsiteX1" fmla="*/ 589400 w 3440272"/>
              <a:gd name="connsiteY1" fmla="*/ 0 h 3215294"/>
              <a:gd name="connsiteX2" fmla="*/ 3440272 w 3440272"/>
              <a:gd name="connsiteY2" fmla="*/ 0 h 3215294"/>
              <a:gd name="connsiteX3" fmla="*/ 3440272 w 3440272"/>
              <a:gd name="connsiteY3" fmla="*/ 3215294 h 3215294"/>
              <a:gd name="connsiteX4" fmla="*/ 0 w 3440272"/>
              <a:gd name="connsiteY4" fmla="*/ 3215294 h 3215294"/>
              <a:gd name="connsiteX5" fmla="*/ 0 w 3440272"/>
              <a:gd name="connsiteY5" fmla="*/ 0 h 3215294"/>
              <a:gd name="connsiteX0" fmla="*/ 3440272 w 3531712"/>
              <a:gd name="connsiteY0" fmla="*/ 0 h 3215294"/>
              <a:gd name="connsiteX1" fmla="*/ 3440272 w 3531712"/>
              <a:gd name="connsiteY1" fmla="*/ 3215294 h 3215294"/>
              <a:gd name="connsiteX2" fmla="*/ 0 w 3531712"/>
              <a:gd name="connsiteY2" fmla="*/ 3215294 h 3215294"/>
              <a:gd name="connsiteX3" fmla="*/ 0 w 3531712"/>
              <a:gd name="connsiteY3" fmla="*/ 0 h 3215294"/>
              <a:gd name="connsiteX4" fmla="*/ 589400 w 3531712"/>
              <a:gd name="connsiteY4" fmla="*/ 0 h 3215294"/>
              <a:gd name="connsiteX5" fmla="*/ 3531712 w 3531712"/>
              <a:gd name="connsiteY5" fmla="*/ 91440 h 3215294"/>
              <a:gd name="connsiteX0" fmla="*/ 3440272 w 3440272"/>
              <a:gd name="connsiteY0" fmla="*/ 0 h 3215294"/>
              <a:gd name="connsiteX1" fmla="*/ 3440272 w 3440272"/>
              <a:gd name="connsiteY1" fmla="*/ 3215294 h 3215294"/>
              <a:gd name="connsiteX2" fmla="*/ 0 w 3440272"/>
              <a:gd name="connsiteY2" fmla="*/ 3215294 h 3215294"/>
              <a:gd name="connsiteX3" fmla="*/ 0 w 3440272"/>
              <a:gd name="connsiteY3" fmla="*/ 0 h 3215294"/>
              <a:gd name="connsiteX4" fmla="*/ 589400 w 3440272"/>
              <a:gd name="connsiteY4" fmla="*/ 0 h 3215294"/>
              <a:gd name="connsiteX0" fmla="*/ 3440272 w 3440272"/>
              <a:gd name="connsiteY0" fmla="*/ 3215294 h 3215294"/>
              <a:gd name="connsiteX1" fmla="*/ 0 w 3440272"/>
              <a:gd name="connsiteY1" fmla="*/ 3215294 h 3215294"/>
              <a:gd name="connsiteX2" fmla="*/ 0 w 3440272"/>
              <a:gd name="connsiteY2" fmla="*/ 0 h 3215294"/>
              <a:gd name="connsiteX3" fmla="*/ 589400 w 3440272"/>
              <a:gd name="connsiteY3" fmla="*/ 0 h 3215294"/>
            </a:gdLst>
            <a:ahLst/>
            <a:cxnLst>
              <a:cxn ang="0">
                <a:pos x="connsiteX0" y="connsiteY0"/>
              </a:cxn>
              <a:cxn ang="0">
                <a:pos x="connsiteX1" y="connsiteY1"/>
              </a:cxn>
              <a:cxn ang="0">
                <a:pos x="connsiteX2" y="connsiteY2"/>
              </a:cxn>
              <a:cxn ang="0">
                <a:pos x="connsiteX3" y="connsiteY3"/>
              </a:cxn>
            </a:cxnLst>
            <a:rect l="l" t="t" r="r" b="b"/>
            <a:pathLst>
              <a:path w="3440272" h="3215294">
                <a:moveTo>
                  <a:pt x="3440272" y="3215294"/>
                </a:moveTo>
                <a:lnTo>
                  <a:pt x="0" y="3215294"/>
                </a:lnTo>
                <a:lnTo>
                  <a:pt x="0" y="0"/>
                </a:lnTo>
                <a:lnTo>
                  <a:pt x="589400" y="0"/>
                </a:lnTo>
              </a:path>
            </a:pathLst>
          </a:custGeom>
          <a:solidFill>
            <a:schemeClr val="accent2">
              <a:lumMod val="20000"/>
              <a:lumOff val="80000"/>
              <a:alpha val="1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endParaRPr lang="en-IN" dirty="0"/>
          </a:p>
        </p:txBody>
      </p:sp>
      <p:sp>
        <p:nvSpPr>
          <p:cNvPr id="88" name="object 88"/>
          <p:cNvSpPr/>
          <p:nvPr/>
        </p:nvSpPr>
        <p:spPr>
          <a:xfrm>
            <a:off x="0" y="4876978"/>
            <a:ext cx="9144000" cy="205740"/>
          </a:xfrm>
          <a:prstGeom prst="rect">
            <a:avLst/>
          </a:prstGeom>
          <a:blipFill>
            <a:blip r:embed="rId2" cstate="print"/>
            <a:stretch>
              <a:fillRect/>
            </a:stretch>
          </a:blipFill>
        </p:spPr>
        <p:txBody>
          <a:bodyPr wrap="square" lIns="0" tIns="0" rIns="0" bIns="0" rtlCol="0">
            <a:noAutofit/>
          </a:bodyPr>
          <a:lstStyle/>
          <a:p>
            <a:pPr defTabSz="914378"/>
            <a:endParaRPr sz="1800">
              <a:solidFill>
                <a:prstClr val="black"/>
              </a:solidFill>
              <a:latin typeface="Calibri"/>
            </a:endParaRPr>
          </a:p>
        </p:txBody>
      </p:sp>
      <p:sp>
        <p:nvSpPr>
          <p:cNvPr id="86" name="object 86"/>
          <p:cNvSpPr/>
          <p:nvPr/>
        </p:nvSpPr>
        <p:spPr>
          <a:xfrm>
            <a:off x="10877065" y="-487679"/>
            <a:ext cx="295655" cy="487679"/>
          </a:xfrm>
          <a:prstGeom prst="rect">
            <a:avLst/>
          </a:prstGeom>
          <a:blipFill>
            <a:blip r:embed="rId3" cstate="print"/>
            <a:stretch>
              <a:fillRect/>
            </a:stretch>
          </a:blipFill>
        </p:spPr>
        <p:txBody>
          <a:bodyPr wrap="square" lIns="0" tIns="0" rIns="0" bIns="0" rtlCol="0">
            <a:noAutofit/>
          </a:bodyPr>
          <a:lstStyle/>
          <a:p>
            <a:pPr defTabSz="914378"/>
            <a:endParaRPr sz="1800">
              <a:solidFill>
                <a:prstClr val="black"/>
              </a:solidFill>
              <a:latin typeface="Calibri"/>
            </a:endParaRPr>
          </a:p>
        </p:txBody>
      </p:sp>
      <p:sp>
        <p:nvSpPr>
          <p:cNvPr id="5" name="object 5"/>
          <p:cNvSpPr txBox="1"/>
          <p:nvPr/>
        </p:nvSpPr>
        <p:spPr>
          <a:xfrm>
            <a:off x="8889238" y="4979848"/>
            <a:ext cx="88464" cy="121411"/>
          </a:xfrm>
          <a:prstGeom prst="rect">
            <a:avLst/>
          </a:prstGeom>
        </p:spPr>
        <p:txBody>
          <a:bodyPr wrap="square" lIns="0" tIns="0" rIns="0" bIns="0" rtlCol="0">
            <a:noAutofit/>
          </a:bodyPr>
          <a:lstStyle/>
          <a:p>
            <a:pPr marL="12700" defTabSz="914378">
              <a:lnSpc>
                <a:spcPts val="869"/>
              </a:lnSpc>
              <a:spcBef>
                <a:spcPts val="43"/>
              </a:spcBef>
            </a:pPr>
            <a:r>
              <a:rPr sz="1125" baseline="3640" dirty="0">
                <a:solidFill>
                  <a:srgbClr val="FFFFFF"/>
                </a:solidFill>
                <a:latin typeface="Calibri"/>
                <a:cs typeface="Calibri"/>
              </a:rPr>
              <a:t>3</a:t>
            </a:r>
            <a:endParaRPr sz="750">
              <a:solidFill>
                <a:prstClr val="black"/>
              </a:solidFill>
              <a:latin typeface="Calibri"/>
              <a:cs typeface="Calibri"/>
            </a:endParaRPr>
          </a:p>
        </p:txBody>
      </p:sp>
      <p:sp>
        <p:nvSpPr>
          <p:cNvPr id="15" name="Freeform: Shape 14">
            <a:extLst>
              <a:ext uri="{FF2B5EF4-FFF2-40B4-BE49-F238E27FC236}">
                <a16:creationId xmlns:a16="http://schemas.microsoft.com/office/drawing/2014/main" id="{E77D89A3-D35D-439A-9E03-E9468558D2EA}"/>
              </a:ext>
            </a:extLst>
          </p:cNvPr>
          <p:cNvSpPr/>
          <p:nvPr/>
        </p:nvSpPr>
        <p:spPr>
          <a:xfrm>
            <a:off x="563275" y="1040165"/>
            <a:ext cx="3217237" cy="551849"/>
          </a:xfrm>
          <a:custGeom>
            <a:avLst/>
            <a:gdLst>
              <a:gd name="connsiteX0" fmla="*/ 0 w 3159486"/>
              <a:gd name="connsiteY0" fmla="*/ 0 h 667737"/>
              <a:gd name="connsiteX1" fmla="*/ 3159486 w 3159486"/>
              <a:gd name="connsiteY1" fmla="*/ 0 h 667737"/>
              <a:gd name="connsiteX2" fmla="*/ 3159486 w 3159486"/>
              <a:gd name="connsiteY2" fmla="*/ 667737 h 667737"/>
              <a:gd name="connsiteX3" fmla="*/ 0 w 3159486"/>
              <a:gd name="connsiteY3" fmla="*/ 667737 h 667737"/>
              <a:gd name="connsiteX4" fmla="*/ 0 w 3159486"/>
              <a:gd name="connsiteY4" fmla="*/ 0 h 667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486" h="667737">
                <a:moveTo>
                  <a:pt x="0" y="0"/>
                </a:moveTo>
                <a:lnTo>
                  <a:pt x="3159486" y="0"/>
                </a:lnTo>
                <a:lnTo>
                  <a:pt x="3159486" y="667737"/>
                </a:lnTo>
                <a:lnTo>
                  <a:pt x="0" y="667737"/>
                </a:lnTo>
                <a:lnTo>
                  <a:pt x="0" y="0"/>
                </a:lnTo>
                <a:close/>
              </a:path>
            </a:pathLst>
          </a:custGeom>
          <a:solidFill>
            <a:schemeClr val="accent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Jindal Saw extended every possible assistance to the society:</a:t>
            </a:r>
            <a:endParaRPr lang="en-IN" sz="1700" kern="1200" dirty="0">
              <a:solidFill>
                <a:schemeClr val="bg1"/>
              </a:solidFill>
            </a:endParaRPr>
          </a:p>
        </p:txBody>
      </p:sp>
      <p:sp>
        <p:nvSpPr>
          <p:cNvPr id="17" name="Freeform: Shape 16">
            <a:extLst>
              <a:ext uri="{FF2B5EF4-FFF2-40B4-BE49-F238E27FC236}">
                <a16:creationId xmlns:a16="http://schemas.microsoft.com/office/drawing/2014/main" id="{CA26FCF5-91F3-4CB5-BA41-327601F43B8F}"/>
              </a:ext>
            </a:extLst>
          </p:cNvPr>
          <p:cNvSpPr/>
          <p:nvPr/>
        </p:nvSpPr>
        <p:spPr>
          <a:xfrm>
            <a:off x="517131" y="1673206"/>
            <a:ext cx="3087624" cy="2967373"/>
          </a:xfrm>
          <a:custGeom>
            <a:avLst/>
            <a:gdLst>
              <a:gd name="connsiteX0" fmla="*/ 0 w 2938322"/>
              <a:gd name="connsiteY0" fmla="*/ 0 h 541029"/>
              <a:gd name="connsiteX1" fmla="*/ 2938322 w 2938322"/>
              <a:gd name="connsiteY1" fmla="*/ 0 h 541029"/>
              <a:gd name="connsiteX2" fmla="*/ 2938322 w 2938322"/>
              <a:gd name="connsiteY2" fmla="*/ 541029 h 541029"/>
              <a:gd name="connsiteX3" fmla="*/ 0 w 2938322"/>
              <a:gd name="connsiteY3" fmla="*/ 541029 h 541029"/>
              <a:gd name="connsiteX4" fmla="*/ 0 w 2938322"/>
              <a:gd name="connsiteY4" fmla="*/ 0 h 541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322" h="541029">
                <a:moveTo>
                  <a:pt x="0" y="0"/>
                </a:moveTo>
                <a:lnTo>
                  <a:pt x="2938322" y="0"/>
                </a:lnTo>
                <a:lnTo>
                  <a:pt x="2938322" y="541029"/>
                </a:lnTo>
                <a:lnTo>
                  <a:pt x="0" y="541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t" anchorCtr="0">
            <a:noAutofit/>
          </a:bodyPr>
          <a:lstStyle/>
          <a:p>
            <a:pPr marL="171450" lvl="0" indent="-171450" algn="just" defTabSz="400050">
              <a:lnSpc>
                <a:spcPct val="90000"/>
              </a:lnSpc>
              <a:spcBef>
                <a:spcPct val="0"/>
              </a:spcBef>
              <a:spcAft>
                <a:spcPct val="35000"/>
              </a:spcAft>
              <a:buFont typeface="Wingdings" panose="05000000000000000000" pitchFamily="2" charset="2"/>
              <a:buChar char="§"/>
            </a:pPr>
            <a:r>
              <a:rPr lang="en-US" sz="1200" dirty="0">
                <a:solidFill>
                  <a:schemeClr val="tx1"/>
                </a:solidFill>
              </a:rPr>
              <a:t>Contributed portable oxygen concentrators to hospitals and other medical facilities</a:t>
            </a:r>
          </a:p>
          <a:p>
            <a:pPr marL="171450" indent="-171450" algn="just" defTabSz="400050">
              <a:lnSpc>
                <a:spcPct val="90000"/>
              </a:lnSpc>
              <a:spcBef>
                <a:spcPct val="0"/>
              </a:spcBef>
              <a:spcAft>
                <a:spcPct val="35000"/>
              </a:spcAft>
              <a:buFont typeface="Wingdings" panose="05000000000000000000" pitchFamily="2" charset="2"/>
              <a:buChar char="§"/>
            </a:pPr>
            <a:r>
              <a:rPr lang="en-US" sz="1200" dirty="0">
                <a:solidFill>
                  <a:schemeClr val="tx1"/>
                </a:solidFill>
              </a:rPr>
              <a:t>Converted existing nitrogen plant to an oxygen plant (capacity equivalent to 450 oxygen cylinders  per day) for online supply of oxygen to patients through pipelines</a:t>
            </a:r>
          </a:p>
          <a:p>
            <a:pPr marL="171450" indent="-171450" algn="just" defTabSz="400050">
              <a:lnSpc>
                <a:spcPct val="90000"/>
              </a:lnSpc>
              <a:spcBef>
                <a:spcPct val="0"/>
              </a:spcBef>
              <a:spcAft>
                <a:spcPct val="35000"/>
              </a:spcAft>
              <a:buFont typeface="Wingdings" panose="05000000000000000000" pitchFamily="2" charset="2"/>
              <a:buChar char="§"/>
            </a:pPr>
            <a:r>
              <a:rPr lang="en-US" sz="1200" dirty="0">
                <a:solidFill>
                  <a:schemeClr val="tx1"/>
                </a:solidFill>
              </a:rPr>
              <a:t>Donated Sodium Hypochlorite, spray pumps, thermal guns and supplied firewood to the Hindu cremation centers</a:t>
            </a:r>
            <a:endParaRPr lang="en-IN" sz="1200" dirty="0">
              <a:solidFill>
                <a:schemeClr val="tx1"/>
              </a:solidFill>
            </a:endParaRPr>
          </a:p>
          <a:p>
            <a:pPr marL="171450" indent="-171450" algn="just" defTabSz="400050">
              <a:lnSpc>
                <a:spcPct val="90000"/>
              </a:lnSpc>
              <a:spcBef>
                <a:spcPct val="0"/>
              </a:spcBef>
              <a:spcAft>
                <a:spcPct val="35000"/>
              </a:spcAft>
              <a:buFont typeface="Wingdings" panose="05000000000000000000" pitchFamily="2" charset="2"/>
              <a:buChar char="§"/>
            </a:pPr>
            <a:r>
              <a:rPr lang="en-US" sz="1200" dirty="0">
                <a:solidFill>
                  <a:schemeClr val="tx1"/>
                </a:solidFill>
              </a:rPr>
              <a:t>Deployed tankers of liquid oxygen to refill Oxygen cylinders for government hospitals</a:t>
            </a:r>
            <a:endParaRPr lang="en-IN" sz="1200" dirty="0">
              <a:solidFill>
                <a:schemeClr val="tx1"/>
              </a:solidFill>
            </a:endParaRPr>
          </a:p>
          <a:p>
            <a:pPr marL="171450" indent="-171450" algn="just" defTabSz="400050">
              <a:lnSpc>
                <a:spcPct val="90000"/>
              </a:lnSpc>
              <a:spcBef>
                <a:spcPct val="0"/>
              </a:spcBef>
              <a:spcAft>
                <a:spcPct val="35000"/>
              </a:spcAft>
              <a:buFont typeface="Wingdings" panose="05000000000000000000" pitchFamily="2" charset="2"/>
              <a:buChar char="§"/>
            </a:pPr>
            <a:r>
              <a:rPr lang="en-US" sz="1200" dirty="0">
                <a:solidFill>
                  <a:schemeClr val="tx1"/>
                </a:solidFill>
              </a:rPr>
              <a:t>Set up vaccination centers </a:t>
            </a:r>
            <a:endParaRPr lang="en-IN" sz="1200" dirty="0">
              <a:solidFill>
                <a:schemeClr val="tx1"/>
              </a:solidFill>
            </a:endParaRPr>
          </a:p>
          <a:p>
            <a:pPr marL="171450" indent="-171450" algn="just" defTabSz="400050">
              <a:lnSpc>
                <a:spcPct val="90000"/>
              </a:lnSpc>
              <a:spcBef>
                <a:spcPct val="0"/>
              </a:spcBef>
              <a:spcAft>
                <a:spcPct val="35000"/>
              </a:spcAft>
              <a:buFont typeface="Wingdings" panose="05000000000000000000" pitchFamily="2" charset="2"/>
              <a:buChar char="§"/>
            </a:pPr>
            <a:r>
              <a:rPr lang="en-US" sz="1200" dirty="0">
                <a:solidFill>
                  <a:schemeClr val="tx1"/>
                </a:solidFill>
              </a:rPr>
              <a:t>Provided financial aid to hospitals &amp; state governments for COVID relief</a:t>
            </a:r>
            <a:endParaRPr lang="en-IN" sz="1200" dirty="0">
              <a:solidFill>
                <a:schemeClr val="tx1"/>
              </a:solidFill>
            </a:endParaRPr>
          </a:p>
        </p:txBody>
      </p:sp>
      <p:sp>
        <p:nvSpPr>
          <p:cNvPr id="8" name="Title 7">
            <a:extLst>
              <a:ext uri="{FF2B5EF4-FFF2-40B4-BE49-F238E27FC236}">
                <a16:creationId xmlns:a16="http://schemas.microsoft.com/office/drawing/2014/main" id="{DD7E30A6-8D7B-49D5-9F2C-74743B5D7845}"/>
              </a:ext>
            </a:extLst>
          </p:cNvPr>
          <p:cNvSpPr>
            <a:spLocks noGrp="1"/>
          </p:cNvSpPr>
          <p:nvPr>
            <p:ph type="title"/>
          </p:nvPr>
        </p:nvSpPr>
        <p:spPr>
          <a:xfrm>
            <a:off x="172720" y="63780"/>
            <a:ext cx="8077200" cy="391864"/>
          </a:xfrm>
        </p:spPr>
        <p:txBody>
          <a:bodyPr/>
          <a:lstStyle/>
          <a:p>
            <a:r>
              <a:rPr lang="en-US" dirty="0"/>
              <a:t>Swift response to CoVID-19: CSR initiative</a:t>
            </a:r>
            <a:endParaRPr lang="en-IN" dirty="0"/>
          </a:p>
        </p:txBody>
      </p:sp>
      <p:pic>
        <p:nvPicPr>
          <p:cNvPr id="1026" name="x_90f5a53f-792e-4566-80aa-7c7a7ede4f67" descr="Image">
            <a:extLst>
              <a:ext uri="{FF2B5EF4-FFF2-40B4-BE49-F238E27FC236}">
                <a16:creationId xmlns:a16="http://schemas.microsoft.com/office/drawing/2014/main" id="{CFB65D85-3DC8-4579-9337-545526C7EE3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033"/>
          <a:stretch/>
        </p:blipFill>
        <p:spPr bwMode="auto">
          <a:xfrm>
            <a:off x="4261491" y="1040165"/>
            <a:ext cx="2277676" cy="131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x_8f5c260f-8bb0-42dd-89c8-0b287f527672" descr="Image">
            <a:extLst>
              <a:ext uri="{FF2B5EF4-FFF2-40B4-BE49-F238E27FC236}">
                <a16:creationId xmlns:a16="http://schemas.microsoft.com/office/drawing/2014/main" id="{6132C81C-EF9D-4627-94F0-C9DC840AA64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506" r="6134" b="894"/>
          <a:stretch/>
        </p:blipFill>
        <p:spPr bwMode="auto">
          <a:xfrm>
            <a:off x="6611990" y="1040165"/>
            <a:ext cx="2273959" cy="131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x_2a48a476-5a03-4fdb-811a-840800e712f1" descr="Image">
            <a:extLst>
              <a:ext uri="{FF2B5EF4-FFF2-40B4-BE49-F238E27FC236}">
                <a16:creationId xmlns:a16="http://schemas.microsoft.com/office/drawing/2014/main" id="{873EE112-13BD-4CB6-A7C7-161ADA67587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883" b="35440"/>
          <a:stretch/>
        </p:blipFill>
        <p:spPr bwMode="auto">
          <a:xfrm>
            <a:off x="4264376" y="2421202"/>
            <a:ext cx="2274791" cy="234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group of people standing in a room&#10;&#10;Description automatically generated with medium confidence">
            <a:extLst>
              <a:ext uri="{FF2B5EF4-FFF2-40B4-BE49-F238E27FC236}">
                <a16:creationId xmlns:a16="http://schemas.microsoft.com/office/drawing/2014/main" id="{BB521AF8-A9F2-401D-BA0D-F747D5B46D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3177"/>
          <a:stretch/>
        </p:blipFill>
        <p:spPr>
          <a:xfrm>
            <a:off x="6611990" y="2423851"/>
            <a:ext cx="2271581" cy="913710"/>
          </a:xfrm>
          <a:prstGeom prst="rect">
            <a:avLst/>
          </a:prstGeom>
        </p:spPr>
      </p:pic>
      <p:pic>
        <p:nvPicPr>
          <p:cNvPr id="10" name="Picture 9" descr="A picture containing indoor, table, several&#10;&#10;Description automatically generated">
            <a:extLst>
              <a:ext uri="{FF2B5EF4-FFF2-40B4-BE49-F238E27FC236}">
                <a16:creationId xmlns:a16="http://schemas.microsoft.com/office/drawing/2014/main" id="{7987A604-D837-43CC-89A3-DF9A3A47120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l="8367" t="-665" b="665"/>
          <a:stretch/>
        </p:blipFill>
        <p:spPr>
          <a:xfrm>
            <a:off x="6613700" y="3369480"/>
            <a:ext cx="2269871" cy="13933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50A3DD-A9EB-4E69-8379-3AB520F17748}"/>
              </a:ext>
            </a:extLst>
          </p:cNvPr>
          <p:cNvPicPr>
            <a:picLocks noChangeAspect="1"/>
          </p:cNvPicPr>
          <p:nvPr/>
        </p:nvPicPr>
        <p:blipFill rotWithShape="1">
          <a:blip r:embed="rId2"/>
          <a:srcRect t="10217" r="56953"/>
          <a:stretch/>
        </p:blipFill>
        <p:spPr>
          <a:xfrm>
            <a:off x="284824" y="445877"/>
            <a:ext cx="2382143" cy="4489716"/>
          </a:xfrm>
          <a:prstGeom prst="rect">
            <a:avLst/>
          </a:prstGeom>
          <a:noFill/>
        </p:spPr>
      </p:pic>
      <p:sp>
        <p:nvSpPr>
          <p:cNvPr id="2" name="Title 1">
            <a:extLst>
              <a:ext uri="{FF2B5EF4-FFF2-40B4-BE49-F238E27FC236}">
                <a16:creationId xmlns:a16="http://schemas.microsoft.com/office/drawing/2014/main" id="{E8EBC740-E33F-684E-AF5D-64D55E613FEE}"/>
              </a:ext>
            </a:extLst>
          </p:cNvPr>
          <p:cNvSpPr>
            <a:spLocks noGrp="1"/>
          </p:cNvSpPr>
          <p:nvPr>
            <p:ph type="title"/>
          </p:nvPr>
        </p:nvSpPr>
        <p:spPr/>
        <p:txBody>
          <a:bodyPr/>
          <a:lstStyle/>
          <a:p>
            <a:r>
              <a:rPr lang="en-US" dirty="0"/>
              <a:t>Embedded on core principles</a:t>
            </a:r>
          </a:p>
        </p:txBody>
      </p:sp>
      <p:sp>
        <p:nvSpPr>
          <p:cNvPr id="6" name="Content Placeholder 2">
            <a:extLst>
              <a:ext uri="{FF2B5EF4-FFF2-40B4-BE49-F238E27FC236}">
                <a16:creationId xmlns:a16="http://schemas.microsoft.com/office/drawing/2014/main" id="{F953DAE7-B8B8-3A4D-BCEC-66BB5D3A1C3F}"/>
              </a:ext>
            </a:extLst>
          </p:cNvPr>
          <p:cNvSpPr txBox="1">
            <a:spLocks/>
          </p:cNvSpPr>
          <p:nvPr/>
        </p:nvSpPr>
        <p:spPr bwMode="auto">
          <a:xfrm>
            <a:off x="3111965" y="741680"/>
            <a:ext cx="5818675" cy="806204"/>
          </a:xfrm>
          <a:prstGeom prst="rect">
            <a:avLst/>
          </a:prstGeom>
          <a:solidFill>
            <a:schemeClr val="accent1">
              <a:lumMod val="75000"/>
            </a:schemeClr>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1949" tIns="71949" rIns="71949" bIns="71949" numCol="1" spcCol="1270" anchor="ctr" anchorCtr="0">
            <a:noAutofit/>
          </a:bodyPr>
          <a:lstStyle>
            <a:defPPr>
              <a:defRPr lang="en-US"/>
            </a:defPPr>
            <a:lvl1pPr marL="228589" indent="-228589" algn="just" defTabSz="651901">
              <a:lnSpc>
                <a:spcPct val="90000"/>
              </a:lnSpc>
              <a:spcBef>
                <a:spcPct val="0"/>
              </a:spcBef>
              <a:spcAft>
                <a:spcPct val="35000"/>
              </a:spcAft>
              <a:buFont typeface="Arial" panose="020B0604020202020204" pitchFamily="34" charset="0"/>
              <a:buChar char="•"/>
              <a:defRPr sz="1600">
                <a:solidFill>
                  <a:prstClr val="white"/>
                </a:solidFill>
              </a:defRPr>
            </a:lvl1pPr>
            <a:lvl2pPr marL="838158" lvl="1" indent="-380990" algn="just" defTabSz="651901">
              <a:lnSpc>
                <a:spcPct val="90000"/>
              </a:lnSpc>
              <a:spcBef>
                <a:spcPct val="0"/>
              </a:spcBef>
              <a:spcAft>
                <a:spcPct val="35000"/>
              </a:spcAft>
              <a:buFont typeface="Courier New" panose="02070309020205020404" pitchFamily="49" charset="0"/>
              <a:buChar char="o"/>
              <a:defRPr sz="1600">
                <a:solidFill>
                  <a:prstClr val="white"/>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l">
              <a:buNone/>
            </a:pPr>
            <a:r>
              <a:rPr lang="en-IN" sz="1200" dirty="0"/>
              <a:t>THE SPIRIT OF TEAM JINDAL SAW (JSAW)</a:t>
            </a:r>
          </a:p>
          <a:p>
            <a:pPr marL="0" indent="0" algn="l">
              <a:buNone/>
            </a:pPr>
            <a:r>
              <a:rPr lang="en-IN" sz="1100" dirty="0"/>
              <a:t>Team Jindal SAW has used the pandemic-enforced lockdown to innovate and build on its fundamental strength, to stay on course for a stellar performance and good business. It as also developed ideas and initiatives to help JSAW become more resilient. These are:</a:t>
            </a:r>
            <a:endParaRPr lang="en-US" sz="1100" dirty="0"/>
          </a:p>
        </p:txBody>
      </p:sp>
      <p:sp>
        <p:nvSpPr>
          <p:cNvPr id="13" name="Slide Number Placeholder 3">
            <a:extLst>
              <a:ext uri="{FF2B5EF4-FFF2-40B4-BE49-F238E27FC236}">
                <a16:creationId xmlns:a16="http://schemas.microsoft.com/office/drawing/2014/main" id="{2AB9E1BD-7381-451B-9A5B-966D0242F5D8}"/>
              </a:ext>
            </a:extLst>
          </p:cNvPr>
          <p:cNvSpPr>
            <a:spLocks noGrp="1"/>
          </p:cNvSpPr>
          <p:nvPr>
            <p:ph type="sldNum" sz="quarter" idx="12"/>
          </p:nvPr>
        </p:nvSpPr>
        <p:spPr>
          <a:xfrm>
            <a:off x="6908800" y="4917185"/>
            <a:ext cx="2133600" cy="226317"/>
          </a:xfrm>
        </p:spPr>
        <p:txBody>
          <a:bodyPr/>
          <a:lstStyle>
            <a:defPPr>
              <a:defRPr lang="en-US"/>
            </a:defPPr>
            <a:lvl1pPr marL="0" algn="r" defTabSz="514325" rtl="0" eaLnBrk="1" latinLnBrk="0" hangingPunct="1">
              <a:defRPr sz="750" kern="1200">
                <a:solidFill>
                  <a:schemeClr val="bg1"/>
                </a:solidFill>
                <a:latin typeface="+mn-lt"/>
                <a:ea typeface="+mn-ea"/>
                <a:cs typeface="+mn-cs"/>
              </a:defRPr>
            </a:lvl1pPr>
            <a:lvl2pPr marL="257163" algn="l" defTabSz="514325" rtl="0" eaLnBrk="1" latinLnBrk="0" hangingPunct="1">
              <a:defRPr sz="1050" kern="1200">
                <a:solidFill>
                  <a:schemeClr val="tx1"/>
                </a:solidFill>
                <a:latin typeface="+mn-lt"/>
                <a:ea typeface="+mn-ea"/>
                <a:cs typeface="+mn-cs"/>
              </a:defRPr>
            </a:lvl2pPr>
            <a:lvl3pPr marL="514325" algn="l" defTabSz="514325" rtl="0" eaLnBrk="1" latinLnBrk="0" hangingPunct="1">
              <a:defRPr sz="1050" kern="1200">
                <a:solidFill>
                  <a:schemeClr val="tx1"/>
                </a:solidFill>
                <a:latin typeface="+mn-lt"/>
                <a:ea typeface="+mn-ea"/>
                <a:cs typeface="+mn-cs"/>
              </a:defRPr>
            </a:lvl3pPr>
            <a:lvl4pPr marL="771487" algn="l" defTabSz="514325" rtl="0" eaLnBrk="1" latinLnBrk="0" hangingPunct="1">
              <a:defRPr sz="1050" kern="1200">
                <a:solidFill>
                  <a:schemeClr val="tx1"/>
                </a:solidFill>
                <a:latin typeface="+mn-lt"/>
                <a:ea typeface="+mn-ea"/>
                <a:cs typeface="+mn-cs"/>
              </a:defRPr>
            </a:lvl4pPr>
            <a:lvl5pPr marL="1028649" algn="l" defTabSz="514325" rtl="0" eaLnBrk="1" latinLnBrk="0" hangingPunct="1">
              <a:defRPr sz="1050" kern="1200">
                <a:solidFill>
                  <a:schemeClr val="tx1"/>
                </a:solidFill>
                <a:latin typeface="+mn-lt"/>
                <a:ea typeface="+mn-ea"/>
                <a:cs typeface="+mn-cs"/>
              </a:defRPr>
            </a:lvl5pPr>
            <a:lvl6pPr marL="1285811" algn="l" defTabSz="514325" rtl="0" eaLnBrk="1" latinLnBrk="0" hangingPunct="1">
              <a:defRPr sz="1050" kern="1200">
                <a:solidFill>
                  <a:schemeClr val="tx1"/>
                </a:solidFill>
                <a:latin typeface="+mn-lt"/>
                <a:ea typeface="+mn-ea"/>
                <a:cs typeface="+mn-cs"/>
              </a:defRPr>
            </a:lvl6pPr>
            <a:lvl7pPr marL="1542973" algn="l" defTabSz="514325" rtl="0" eaLnBrk="1" latinLnBrk="0" hangingPunct="1">
              <a:defRPr sz="1050" kern="1200">
                <a:solidFill>
                  <a:schemeClr val="tx1"/>
                </a:solidFill>
                <a:latin typeface="+mn-lt"/>
                <a:ea typeface="+mn-ea"/>
                <a:cs typeface="+mn-cs"/>
              </a:defRPr>
            </a:lvl7pPr>
            <a:lvl8pPr marL="1800135" algn="l" defTabSz="514325" rtl="0" eaLnBrk="1" latinLnBrk="0" hangingPunct="1">
              <a:defRPr sz="1050" kern="1200">
                <a:solidFill>
                  <a:schemeClr val="tx1"/>
                </a:solidFill>
                <a:latin typeface="+mn-lt"/>
                <a:ea typeface="+mn-ea"/>
                <a:cs typeface="+mn-cs"/>
              </a:defRPr>
            </a:lvl8pPr>
            <a:lvl9pPr marL="2057298" algn="l" defTabSz="514325" rtl="0" eaLnBrk="1" latinLnBrk="0" hangingPunct="1">
              <a:defRPr sz="1050" kern="1200">
                <a:solidFill>
                  <a:schemeClr val="tx1"/>
                </a:solidFill>
                <a:latin typeface="+mn-lt"/>
                <a:ea typeface="+mn-ea"/>
                <a:cs typeface="+mn-cs"/>
              </a:defRPr>
            </a:lvl9pPr>
          </a:lstStyle>
          <a:p>
            <a:fld id="{43E39B12-56DE-4700-A2CE-5EA0C4B79B9F}" type="slidenum">
              <a:rPr lang="en-US"/>
              <a:pPr/>
              <a:t>4</a:t>
            </a:fld>
            <a:endParaRPr lang="en-US" dirty="0"/>
          </a:p>
        </p:txBody>
      </p:sp>
      <p:sp>
        <p:nvSpPr>
          <p:cNvPr id="14" name="Content Placeholder 2">
            <a:extLst>
              <a:ext uri="{FF2B5EF4-FFF2-40B4-BE49-F238E27FC236}">
                <a16:creationId xmlns:a16="http://schemas.microsoft.com/office/drawing/2014/main" id="{F8129AB8-ED30-4757-94C3-7E328CA2255B}"/>
              </a:ext>
            </a:extLst>
          </p:cNvPr>
          <p:cNvSpPr txBox="1">
            <a:spLocks noChangeAspect="1"/>
          </p:cNvSpPr>
          <p:nvPr/>
        </p:nvSpPr>
        <p:spPr bwMode="auto">
          <a:xfrm>
            <a:off x="3111965" y="2367433"/>
            <a:ext cx="4568995" cy="59247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spAutoFit/>
          </a:bodyPr>
          <a:lstStyle>
            <a:defPPr>
              <a:defRPr lang="en-US"/>
            </a:defPPr>
            <a:lvl1pPr marL="228589" indent="-228589" algn="just" defTabSz="651901">
              <a:lnSpc>
                <a:spcPct val="90000"/>
              </a:lnSpc>
              <a:spcBef>
                <a:spcPct val="0"/>
              </a:spcBef>
              <a:spcAft>
                <a:spcPct val="35000"/>
              </a:spcAft>
              <a:buFont typeface="Arial" panose="020B0604020202020204" pitchFamily="34" charset="0"/>
              <a:buChar char="•"/>
              <a:defRPr sz="1600">
                <a:solidFill>
                  <a:prstClr val="white"/>
                </a:solidFill>
              </a:defRPr>
            </a:lvl1pPr>
            <a:lvl2pPr marL="838158" lvl="1" indent="-380990" algn="just" defTabSz="651901">
              <a:lnSpc>
                <a:spcPct val="90000"/>
              </a:lnSpc>
              <a:spcBef>
                <a:spcPct val="0"/>
              </a:spcBef>
              <a:spcAft>
                <a:spcPct val="35000"/>
              </a:spcAft>
              <a:buFont typeface="Courier New" panose="02070309020205020404" pitchFamily="49" charset="0"/>
              <a:buChar char="o"/>
              <a:defRPr sz="1600">
                <a:solidFill>
                  <a:prstClr val="white"/>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l" defTabSz="685766" eaLnBrk="0" fontAlgn="base" hangingPunct="0">
              <a:lnSpc>
                <a:spcPct val="100000"/>
              </a:lnSpc>
              <a:spcBef>
                <a:spcPts val="0"/>
              </a:spcBef>
              <a:spcAft>
                <a:spcPts val="300"/>
              </a:spcAft>
              <a:buClr>
                <a:srgbClr val="932968"/>
              </a:buClr>
              <a:buSzPct val="90000"/>
              <a:buNone/>
              <a:defRPr/>
            </a:pPr>
            <a:r>
              <a:rPr kumimoji="1" lang="en-IN" sz="1200" b="1" i="0" u="none" strike="noStrike" kern="1200" cap="none" spc="0" normalizeH="0" baseline="0" noProof="0" dirty="0" err="1">
                <a:ln>
                  <a:noFill/>
                </a:ln>
                <a:solidFill>
                  <a:schemeClr val="accent2"/>
                </a:solidFill>
                <a:effectLst/>
                <a:uLnTx/>
                <a:uFillTx/>
                <a:latin typeface="Calibri"/>
                <a:ea typeface="+mn-ea"/>
                <a:cs typeface="+mn-cs"/>
              </a:rPr>
              <a:t>Svachaalit</a:t>
            </a:r>
            <a:r>
              <a:rPr kumimoji="1" lang="en-IN" sz="1200" b="1" i="0" u="none" strike="noStrike" kern="1200" cap="none" spc="0" normalizeH="0" baseline="0" noProof="0" dirty="0">
                <a:ln>
                  <a:noFill/>
                </a:ln>
                <a:solidFill>
                  <a:schemeClr val="accent2"/>
                </a:solidFill>
                <a:effectLst/>
                <a:uLnTx/>
                <a:uFillTx/>
                <a:latin typeface="Calibri"/>
                <a:ea typeface="+mn-ea"/>
                <a:cs typeface="+mn-cs"/>
              </a:rPr>
              <a:t> JSAW (</a:t>
            </a:r>
            <a:r>
              <a:rPr kumimoji="1" lang="hi-IN" sz="1200" b="1" i="0" u="none" strike="noStrike" kern="1200" cap="none" spc="0" normalizeH="0" baseline="0" noProof="0" dirty="0">
                <a:ln>
                  <a:noFill/>
                </a:ln>
                <a:solidFill>
                  <a:schemeClr val="accent2"/>
                </a:solidFill>
                <a:effectLst/>
                <a:uLnTx/>
                <a:uFillTx/>
                <a:latin typeface="Calibri"/>
                <a:ea typeface="+mn-ea"/>
                <a:cs typeface="Mangal" panose="02040503050203030202" pitchFamily="18" charset="0"/>
              </a:rPr>
              <a:t>स्वचालित)</a:t>
            </a:r>
          </a:p>
          <a:p>
            <a:pPr marL="0" indent="0" algn="l" defTabSz="685766" eaLnBrk="0" fontAlgn="base" hangingPunct="0">
              <a:lnSpc>
                <a:spcPct val="100000"/>
              </a:lnSpc>
              <a:spcBef>
                <a:spcPts val="0"/>
              </a:spcBef>
              <a:spcAft>
                <a:spcPts val="300"/>
              </a:spcAft>
              <a:buClr>
                <a:srgbClr val="932968"/>
              </a:buClr>
              <a:buSzPct val="90000"/>
              <a:buNone/>
              <a:defRPr/>
            </a:pPr>
            <a:r>
              <a:rPr kumimoji="1" lang="en-IN" sz="1200" b="0" i="0" u="none" strike="noStrike" kern="1200" cap="none" spc="0" normalizeH="0" baseline="0" noProof="0" dirty="0">
                <a:ln>
                  <a:noFill/>
                </a:ln>
                <a:solidFill>
                  <a:srgbClr val="000000"/>
                </a:solidFill>
                <a:effectLst/>
                <a:uLnTx/>
                <a:uFillTx/>
                <a:latin typeface="Calibri"/>
                <a:ea typeface="+mn-ea"/>
                <a:cs typeface="+mn-cs"/>
              </a:rPr>
              <a:t>Focus on automation and robotics to improve quality and reduce dependence on human labour force</a:t>
            </a:r>
          </a:p>
        </p:txBody>
      </p:sp>
      <p:sp>
        <p:nvSpPr>
          <p:cNvPr id="17" name="Content Placeholder 2">
            <a:extLst>
              <a:ext uri="{FF2B5EF4-FFF2-40B4-BE49-F238E27FC236}">
                <a16:creationId xmlns:a16="http://schemas.microsoft.com/office/drawing/2014/main" id="{33B81F9E-E008-454C-B7C7-29291938C90B}"/>
              </a:ext>
            </a:extLst>
          </p:cNvPr>
          <p:cNvSpPr txBox="1">
            <a:spLocks noChangeAspect="1"/>
          </p:cNvSpPr>
          <p:nvPr/>
        </p:nvSpPr>
        <p:spPr bwMode="auto">
          <a:xfrm>
            <a:off x="3111964" y="3129891"/>
            <a:ext cx="5137955" cy="59247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spAutoFit/>
          </a:bodyPr>
          <a:lstStyle>
            <a:defPPr>
              <a:defRPr lang="en-US"/>
            </a:defPPr>
            <a:lvl1pPr marL="228589" indent="-228589" algn="just" defTabSz="651901">
              <a:lnSpc>
                <a:spcPct val="90000"/>
              </a:lnSpc>
              <a:spcBef>
                <a:spcPct val="0"/>
              </a:spcBef>
              <a:spcAft>
                <a:spcPct val="35000"/>
              </a:spcAft>
              <a:buFont typeface="Arial" panose="020B0604020202020204" pitchFamily="34" charset="0"/>
              <a:buChar char="•"/>
              <a:defRPr sz="1600">
                <a:solidFill>
                  <a:prstClr val="white"/>
                </a:solidFill>
              </a:defRPr>
            </a:lvl1pPr>
            <a:lvl2pPr marL="838158" lvl="1" indent="-380990" algn="just" defTabSz="651901">
              <a:lnSpc>
                <a:spcPct val="90000"/>
              </a:lnSpc>
              <a:spcBef>
                <a:spcPct val="0"/>
              </a:spcBef>
              <a:spcAft>
                <a:spcPct val="35000"/>
              </a:spcAft>
              <a:buFont typeface="Courier New" panose="02070309020205020404" pitchFamily="49" charset="0"/>
              <a:buChar char="o"/>
              <a:defRPr sz="1600">
                <a:solidFill>
                  <a:prstClr val="white"/>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685766" rtl="0" eaLnBrk="0" fontAlgn="base" latinLnBrk="0" hangingPunct="0">
              <a:lnSpc>
                <a:spcPct val="100000"/>
              </a:lnSpc>
              <a:spcBef>
                <a:spcPts val="0"/>
              </a:spcBef>
              <a:spcAft>
                <a:spcPts val="300"/>
              </a:spcAft>
              <a:buClr>
                <a:srgbClr val="932968"/>
              </a:buClr>
              <a:buSzPct val="90000"/>
              <a:buFontTx/>
              <a:buNone/>
              <a:tabLst/>
              <a:defRPr/>
            </a:pPr>
            <a:r>
              <a:rPr kumimoji="1" lang="en-IN" sz="1200" b="1" i="0" u="none" strike="noStrike" kern="1200" cap="none" spc="0" normalizeH="0" baseline="0" noProof="0" dirty="0" err="1">
                <a:ln>
                  <a:noFill/>
                </a:ln>
                <a:solidFill>
                  <a:schemeClr val="accent3"/>
                </a:solidFill>
                <a:effectLst/>
                <a:uLnTx/>
                <a:uFillTx/>
                <a:latin typeface="Calibri"/>
                <a:ea typeface="+mn-ea"/>
                <a:cs typeface="+mn-cs"/>
              </a:rPr>
              <a:t>Nutan</a:t>
            </a:r>
            <a:r>
              <a:rPr kumimoji="1" lang="en-IN" sz="1200" b="1" i="0" u="none" strike="noStrike" kern="1200" cap="none" spc="0" normalizeH="0" baseline="0" noProof="0" dirty="0">
                <a:ln>
                  <a:noFill/>
                </a:ln>
                <a:solidFill>
                  <a:schemeClr val="accent3"/>
                </a:solidFill>
                <a:effectLst/>
                <a:uLnTx/>
                <a:uFillTx/>
                <a:latin typeface="Calibri"/>
                <a:ea typeface="+mn-ea"/>
                <a:cs typeface="+mn-cs"/>
              </a:rPr>
              <a:t> JSAW (</a:t>
            </a:r>
            <a:r>
              <a:rPr kumimoji="1" lang="hi-IN" sz="1200" b="1" i="0" u="none" strike="noStrike" kern="1200" cap="none" spc="0" normalizeH="0" baseline="0" noProof="0" dirty="0">
                <a:ln>
                  <a:noFill/>
                </a:ln>
                <a:solidFill>
                  <a:schemeClr val="accent3"/>
                </a:solidFill>
                <a:effectLst/>
                <a:uLnTx/>
                <a:uFillTx/>
                <a:latin typeface="Calibri"/>
                <a:ea typeface="+mn-ea"/>
                <a:cs typeface="Mangal" panose="02040503050203030202" pitchFamily="18" charset="0"/>
              </a:rPr>
              <a:t>नूतन)</a:t>
            </a:r>
          </a:p>
          <a:p>
            <a:pPr marL="0" indent="0" algn="l" defTabSz="685766" eaLnBrk="0" fontAlgn="base" hangingPunct="0">
              <a:lnSpc>
                <a:spcPct val="100000"/>
              </a:lnSpc>
              <a:spcBef>
                <a:spcPts val="0"/>
              </a:spcBef>
              <a:spcAft>
                <a:spcPts val="300"/>
              </a:spcAft>
              <a:buClr>
                <a:srgbClr val="932968"/>
              </a:buClr>
              <a:buSzPct val="90000"/>
              <a:buNone/>
              <a:defRPr/>
            </a:pPr>
            <a:r>
              <a:rPr kumimoji="1" lang="en-IN" sz="1200" b="0" i="0" u="none" strike="noStrike" kern="1200" cap="none" spc="0" normalizeH="0" baseline="0" noProof="0" dirty="0">
                <a:ln>
                  <a:noFill/>
                </a:ln>
                <a:solidFill>
                  <a:srgbClr val="000000"/>
                </a:solidFill>
                <a:effectLst/>
                <a:uLnTx/>
                <a:uFillTx/>
                <a:latin typeface="Calibri"/>
                <a:ea typeface="+mn-ea"/>
                <a:cs typeface="+mn-cs"/>
              </a:rPr>
              <a:t>Repositioning of the CS/AS/SS Seamless Business based on product development and market penetration</a:t>
            </a:r>
          </a:p>
        </p:txBody>
      </p:sp>
      <p:sp>
        <p:nvSpPr>
          <p:cNvPr id="12" name="Content Placeholder 2">
            <a:extLst>
              <a:ext uri="{FF2B5EF4-FFF2-40B4-BE49-F238E27FC236}">
                <a16:creationId xmlns:a16="http://schemas.microsoft.com/office/drawing/2014/main" id="{C0C607C0-30AE-449A-BAEE-B80CB4C6AE80}"/>
              </a:ext>
            </a:extLst>
          </p:cNvPr>
          <p:cNvSpPr txBox="1">
            <a:spLocks noChangeAspect="1"/>
          </p:cNvSpPr>
          <p:nvPr/>
        </p:nvSpPr>
        <p:spPr bwMode="auto">
          <a:xfrm>
            <a:off x="3111965" y="1789641"/>
            <a:ext cx="4673600" cy="407804"/>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spAutoFit/>
          </a:bodyPr>
          <a:lstStyle>
            <a:defPPr>
              <a:defRPr lang="en-US"/>
            </a:defPPr>
            <a:lvl1pPr marL="228589" indent="-228589" algn="just" defTabSz="651901">
              <a:lnSpc>
                <a:spcPct val="90000"/>
              </a:lnSpc>
              <a:spcBef>
                <a:spcPct val="0"/>
              </a:spcBef>
              <a:spcAft>
                <a:spcPct val="35000"/>
              </a:spcAft>
              <a:buFont typeface="Arial" panose="020B0604020202020204" pitchFamily="34" charset="0"/>
              <a:buChar char="•"/>
              <a:defRPr sz="1600">
                <a:solidFill>
                  <a:prstClr val="white"/>
                </a:solidFill>
              </a:defRPr>
            </a:lvl1pPr>
            <a:lvl2pPr marL="838158" lvl="1" indent="-380990" algn="just" defTabSz="651901">
              <a:lnSpc>
                <a:spcPct val="90000"/>
              </a:lnSpc>
              <a:spcBef>
                <a:spcPct val="0"/>
              </a:spcBef>
              <a:spcAft>
                <a:spcPct val="35000"/>
              </a:spcAft>
              <a:buFont typeface="Courier New" panose="02070309020205020404" pitchFamily="49" charset="0"/>
              <a:buChar char="o"/>
              <a:defRPr sz="1600">
                <a:solidFill>
                  <a:prstClr val="white"/>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685766" rtl="0" eaLnBrk="0" fontAlgn="base" latinLnBrk="0" hangingPunct="0">
              <a:lnSpc>
                <a:spcPct val="100000"/>
              </a:lnSpc>
              <a:spcBef>
                <a:spcPts val="0"/>
              </a:spcBef>
              <a:spcAft>
                <a:spcPts val="300"/>
              </a:spcAft>
              <a:buClr>
                <a:srgbClr val="932968"/>
              </a:buClr>
              <a:buSzPct val="90000"/>
              <a:buFontTx/>
              <a:buNone/>
              <a:tabLst/>
              <a:defRPr/>
            </a:pPr>
            <a:r>
              <a:rPr kumimoji="1" lang="en-IN" sz="1200" b="1" i="0" u="none" strike="noStrike" kern="1200" cap="none" spc="0" normalizeH="0" baseline="0" noProof="0" dirty="0" err="1">
                <a:ln>
                  <a:noFill/>
                </a:ln>
                <a:solidFill>
                  <a:schemeClr val="accent1"/>
                </a:solidFill>
                <a:effectLst/>
                <a:uLnTx/>
                <a:uFillTx/>
                <a:latin typeface="Calibri"/>
                <a:ea typeface="+mn-ea"/>
                <a:cs typeface="+mn-cs"/>
              </a:rPr>
              <a:t>Atmanirbhar</a:t>
            </a:r>
            <a:r>
              <a:rPr kumimoji="1" lang="en-IN" sz="1200" b="1" i="0" u="none" strike="noStrike" kern="1200" cap="none" spc="0" normalizeH="0" baseline="0" noProof="0" dirty="0">
                <a:ln>
                  <a:noFill/>
                </a:ln>
                <a:solidFill>
                  <a:schemeClr val="accent1"/>
                </a:solidFill>
                <a:effectLst/>
                <a:uLnTx/>
                <a:uFillTx/>
                <a:latin typeface="Calibri"/>
                <a:ea typeface="+mn-ea"/>
                <a:cs typeface="+mn-cs"/>
              </a:rPr>
              <a:t> JSAW (</a:t>
            </a:r>
            <a:r>
              <a:rPr kumimoji="1" lang="hi-IN" sz="1200" b="1" i="0" u="none" strike="noStrike" kern="1200" cap="none" spc="0" normalizeH="0" baseline="0" noProof="0" dirty="0">
                <a:ln>
                  <a:noFill/>
                </a:ln>
                <a:solidFill>
                  <a:schemeClr val="accent1"/>
                </a:solidFill>
                <a:effectLst/>
                <a:uLnTx/>
                <a:uFillTx/>
                <a:latin typeface="Calibri"/>
                <a:ea typeface="+mn-ea"/>
                <a:cs typeface="Mangal" panose="02040503050203030202" pitchFamily="18" charset="0"/>
              </a:rPr>
              <a:t>आत्मनिर्भर)</a:t>
            </a:r>
            <a:r>
              <a:rPr kumimoji="1" lang="en-IN" sz="1200" b="1" i="0" u="none" strike="noStrike" kern="1200" cap="none" spc="0" normalizeH="0" baseline="0" noProof="0" dirty="0">
                <a:ln>
                  <a:noFill/>
                </a:ln>
                <a:solidFill>
                  <a:schemeClr val="accent1"/>
                </a:solidFill>
                <a:effectLst/>
                <a:uLnTx/>
                <a:uFillTx/>
                <a:latin typeface="Calibri"/>
                <a:ea typeface="+mn-ea"/>
                <a:cs typeface="+mn-cs"/>
              </a:rPr>
              <a:t> </a:t>
            </a:r>
          </a:p>
          <a:p>
            <a:pPr marL="0" indent="0" algn="l" defTabSz="685766" eaLnBrk="0" fontAlgn="base" hangingPunct="0">
              <a:lnSpc>
                <a:spcPct val="100000"/>
              </a:lnSpc>
              <a:spcBef>
                <a:spcPts val="0"/>
              </a:spcBef>
              <a:spcAft>
                <a:spcPts val="300"/>
              </a:spcAft>
              <a:buClr>
                <a:srgbClr val="932968"/>
              </a:buClr>
              <a:buSzPct val="90000"/>
              <a:buNone/>
              <a:defRPr/>
            </a:pPr>
            <a:r>
              <a:rPr kumimoji="1" lang="en-IN" sz="1200" b="0" i="0" u="none" strike="noStrike" kern="1200" cap="none" spc="0" normalizeH="0" baseline="0" noProof="0" dirty="0">
                <a:ln>
                  <a:noFill/>
                </a:ln>
                <a:solidFill>
                  <a:srgbClr val="000000"/>
                </a:solidFill>
                <a:effectLst/>
                <a:uLnTx/>
                <a:uFillTx/>
                <a:latin typeface="Calibri"/>
                <a:ea typeface="+mn-ea"/>
                <a:cs typeface="+mn-cs"/>
              </a:rPr>
              <a:t>Manufacturing of ancillary things to strengthen the value chain</a:t>
            </a:r>
            <a:endParaRPr lang="en-US" sz="1400" dirty="0"/>
          </a:p>
        </p:txBody>
      </p:sp>
      <p:sp>
        <p:nvSpPr>
          <p:cNvPr id="23" name="Content Placeholder 2">
            <a:extLst>
              <a:ext uri="{FF2B5EF4-FFF2-40B4-BE49-F238E27FC236}">
                <a16:creationId xmlns:a16="http://schemas.microsoft.com/office/drawing/2014/main" id="{E4C50FBC-1EF0-4613-B353-1B77DDB10E1B}"/>
              </a:ext>
            </a:extLst>
          </p:cNvPr>
          <p:cNvSpPr txBox="1">
            <a:spLocks/>
          </p:cNvSpPr>
          <p:nvPr/>
        </p:nvSpPr>
        <p:spPr bwMode="auto">
          <a:xfrm>
            <a:off x="3111965" y="4470139"/>
            <a:ext cx="3738880" cy="407804"/>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spAutoFit/>
          </a:bodyPr>
          <a:lstStyle>
            <a:defPPr>
              <a:defRPr lang="en-US"/>
            </a:defPPr>
            <a:lvl1pPr marL="228589" indent="-228589" algn="just" defTabSz="651901">
              <a:lnSpc>
                <a:spcPct val="90000"/>
              </a:lnSpc>
              <a:spcBef>
                <a:spcPct val="0"/>
              </a:spcBef>
              <a:spcAft>
                <a:spcPct val="35000"/>
              </a:spcAft>
              <a:buFont typeface="Arial" panose="020B0604020202020204" pitchFamily="34" charset="0"/>
              <a:buChar char="•"/>
              <a:defRPr sz="1600">
                <a:solidFill>
                  <a:prstClr val="white"/>
                </a:solidFill>
              </a:defRPr>
            </a:lvl1pPr>
            <a:lvl2pPr marL="838158" lvl="1" indent="-380990" algn="just" defTabSz="651901">
              <a:lnSpc>
                <a:spcPct val="90000"/>
              </a:lnSpc>
              <a:spcBef>
                <a:spcPct val="0"/>
              </a:spcBef>
              <a:spcAft>
                <a:spcPct val="35000"/>
              </a:spcAft>
              <a:buFont typeface="Courier New" panose="02070309020205020404" pitchFamily="49" charset="0"/>
              <a:buChar char="o"/>
              <a:defRPr sz="1600">
                <a:solidFill>
                  <a:prstClr val="white"/>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685766" rtl="0" eaLnBrk="0" fontAlgn="base" latinLnBrk="0" hangingPunct="0">
              <a:lnSpc>
                <a:spcPct val="100000"/>
              </a:lnSpc>
              <a:spcBef>
                <a:spcPts val="0"/>
              </a:spcBef>
              <a:spcAft>
                <a:spcPts val="300"/>
              </a:spcAft>
              <a:buClr>
                <a:srgbClr val="932968"/>
              </a:buClr>
              <a:buSzPct val="90000"/>
              <a:buFontTx/>
              <a:buNone/>
              <a:tabLst/>
              <a:defRPr/>
            </a:pPr>
            <a:r>
              <a:rPr kumimoji="1" lang="en-IN" sz="1200" b="1" i="0" u="none" strike="noStrike" kern="1200" cap="none" spc="0" normalizeH="0" baseline="0" noProof="0" dirty="0" err="1">
                <a:ln>
                  <a:noFill/>
                </a:ln>
                <a:solidFill>
                  <a:schemeClr val="accent5">
                    <a:lumMod val="50000"/>
                  </a:schemeClr>
                </a:solidFill>
                <a:effectLst/>
                <a:uLnTx/>
                <a:uFillTx/>
                <a:latin typeface="Calibri"/>
                <a:ea typeface="+mn-ea"/>
                <a:cs typeface="+mn-cs"/>
              </a:rPr>
              <a:t>Mrigya</a:t>
            </a:r>
            <a:r>
              <a:rPr kumimoji="1" lang="en-IN" sz="1200" b="1" i="0" u="none" strike="noStrike" kern="1200" cap="none" spc="0" normalizeH="0" baseline="0" noProof="0" dirty="0">
                <a:ln>
                  <a:noFill/>
                </a:ln>
                <a:solidFill>
                  <a:schemeClr val="accent5">
                    <a:lumMod val="50000"/>
                  </a:schemeClr>
                </a:solidFill>
                <a:effectLst/>
                <a:uLnTx/>
                <a:uFillTx/>
                <a:latin typeface="Calibri"/>
                <a:ea typeface="+mn-ea"/>
                <a:cs typeface="+mn-cs"/>
              </a:rPr>
              <a:t> JSAW (</a:t>
            </a:r>
            <a:r>
              <a:rPr kumimoji="1" lang="hi-IN" sz="1200" b="1" i="0" u="none" strike="noStrike" kern="1200" cap="none" spc="0" normalizeH="0" baseline="0" noProof="0" dirty="0">
                <a:ln>
                  <a:noFill/>
                </a:ln>
                <a:solidFill>
                  <a:schemeClr val="accent5">
                    <a:lumMod val="50000"/>
                  </a:schemeClr>
                </a:solidFill>
                <a:effectLst/>
                <a:uLnTx/>
                <a:uFillTx/>
                <a:latin typeface="Calibri"/>
                <a:ea typeface="+mn-ea"/>
                <a:cs typeface="Mangal" panose="02040503050203030202" pitchFamily="18" charset="0"/>
              </a:rPr>
              <a:t>मृगया)</a:t>
            </a:r>
          </a:p>
          <a:p>
            <a:pPr marL="0" indent="0" algn="l" defTabSz="685766" eaLnBrk="0" fontAlgn="base" hangingPunct="0">
              <a:lnSpc>
                <a:spcPct val="100000"/>
              </a:lnSpc>
              <a:spcBef>
                <a:spcPts val="0"/>
              </a:spcBef>
              <a:spcAft>
                <a:spcPts val="300"/>
              </a:spcAft>
              <a:buClr>
                <a:srgbClr val="932968"/>
              </a:buClr>
              <a:buSzPct val="90000"/>
              <a:buNone/>
              <a:defRPr/>
            </a:pPr>
            <a:r>
              <a:rPr kumimoji="1" lang="en-IN" sz="1200" b="0" i="0" u="none" strike="noStrike" kern="1200" cap="none" spc="0" normalizeH="0" baseline="0" noProof="0" dirty="0">
                <a:ln>
                  <a:noFill/>
                </a:ln>
                <a:solidFill>
                  <a:srgbClr val="000000"/>
                </a:solidFill>
                <a:effectLst/>
                <a:uLnTx/>
                <a:uFillTx/>
                <a:latin typeface="Calibri"/>
                <a:ea typeface="+mn-ea"/>
                <a:cs typeface="+mn-cs"/>
              </a:rPr>
              <a:t>Strategic mergers and acquisitions</a:t>
            </a:r>
          </a:p>
        </p:txBody>
      </p:sp>
      <p:sp>
        <p:nvSpPr>
          <p:cNvPr id="21" name="Content Placeholder 2">
            <a:extLst>
              <a:ext uri="{FF2B5EF4-FFF2-40B4-BE49-F238E27FC236}">
                <a16:creationId xmlns:a16="http://schemas.microsoft.com/office/drawing/2014/main" id="{323F4810-C26F-4683-98F1-602ACF903D8B}"/>
              </a:ext>
            </a:extLst>
          </p:cNvPr>
          <p:cNvSpPr txBox="1">
            <a:spLocks noChangeAspect="1"/>
          </p:cNvSpPr>
          <p:nvPr/>
        </p:nvSpPr>
        <p:spPr bwMode="auto">
          <a:xfrm>
            <a:off x="3111965" y="3892349"/>
            <a:ext cx="4742909" cy="407804"/>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spAutoFit/>
          </a:bodyPr>
          <a:lstStyle>
            <a:defPPr>
              <a:defRPr lang="en-US"/>
            </a:defPPr>
            <a:lvl1pPr marL="228589" indent="-228589" algn="just" defTabSz="651901">
              <a:lnSpc>
                <a:spcPct val="90000"/>
              </a:lnSpc>
              <a:spcBef>
                <a:spcPct val="0"/>
              </a:spcBef>
              <a:spcAft>
                <a:spcPct val="35000"/>
              </a:spcAft>
              <a:buFont typeface="Arial" panose="020B0604020202020204" pitchFamily="34" charset="0"/>
              <a:buChar char="•"/>
              <a:defRPr sz="1600">
                <a:solidFill>
                  <a:prstClr val="white"/>
                </a:solidFill>
              </a:defRPr>
            </a:lvl1pPr>
            <a:lvl2pPr marL="838158" lvl="1" indent="-380990" algn="just" defTabSz="651901">
              <a:lnSpc>
                <a:spcPct val="90000"/>
              </a:lnSpc>
              <a:spcBef>
                <a:spcPct val="0"/>
              </a:spcBef>
              <a:spcAft>
                <a:spcPct val="35000"/>
              </a:spcAft>
              <a:buFont typeface="Courier New" panose="02070309020205020404" pitchFamily="49" charset="0"/>
              <a:buChar char="o"/>
              <a:defRPr sz="1600">
                <a:solidFill>
                  <a:prstClr val="white"/>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685766" rtl="0" eaLnBrk="0" fontAlgn="base" latinLnBrk="0" hangingPunct="0">
              <a:lnSpc>
                <a:spcPct val="100000"/>
              </a:lnSpc>
              <a:spcBef>
                <a:spcPts val="0"/>
              </a:spcBef>
              <a:spcAft>
                <a:spcPts val="300"/>
              </a:spcAft>
              <a:buClr>
                <a:srgbClr val="932968"/>
              </a:buClr>
              <a:buSzPct val="90000"/>
              <a:buFontTx/>
              <a:buNone/>
              <a:tabLst/>
              <a:defRPr/>
            </a:pPr>
            <a:r>
              <a:rPr kumimoji="1" lang="en-IN" sz="1200" b="1" i="0" u="none" strike="noStrike" kern="1200" cap="none" spc="0" normalizeH="0" baseline="0" noProof="0" dirty="0" err="1">
                <a:ln>
                  <a:noFill/>
                </a:ln>
                <a:solidFill>
                  <a:srgbClr val="0070C0"/>
                </a:solidFill>
                <a:effectLst/>
                <a:uLnTx/>
                <a:uFillTx/>
                <a:latin typeface="Calibri"/>
                <a:ea typeface="+mn-ea"/>
                <a:cs typeface="+mn-cs"/>
              </a:rPr>
              <a:t>Vayudoot</a:t>
            </a:r>
            <a:r>
              <a:rPr kumimoji="1" lang="en-IN" sz="1200" b="1" i="0" u="none" strike="noStrike" kern="1200" cap="none" spc="0" normalizeH="0" baseline="0" noProof="0" dirty="0">
                <a:ln>
                  <a:noFill/>
                </a:ln>
                <a:solidFill>
                  <a:srgbClr val="0070C0"/>
                </a:solidFill>
                <a:effectLst/>
                <a:uLnTx/>
                <a:uFillTx/>
                <a:latin typeface="Calibri"/>
                <a:ea typeface="+mn-ea"/>
                <a:cs typeface="+mn-cs"/>
              </a:rPr>
              <a:t> JSAW (</a:t>
            </a:r>
            <a:r>
              <a:rPr kumimoji="1" lang="hi-IN" sz="1200" b="1" i="0" u="none" strike="noStrike" kern="1200" cap="none" spc="0" normalizeH="0" baseline="0" noProof="0" dirty="0">
                <a:ln>
                  <a:noFill/>
                </a:ln>
                <a:solidFill>
                  <a:srgbClr val="0070C0"/>
                </a:solidFill>
                <a:effectLst/>
                <a:uLnTx/>
                <a:uFillTx/>
                <a:latin typeface="Calibri"/>
                <a:ea typeface="+mn-ea"/>
                <a:cs typeface="Mangal" panose="02040503050203030202" pitchFamily="18" charset="0"/>
              </a:rPr>
              <a:t>वायूदूत)</a:t>
            </a:r>
          </a:p>
          <a:p>
            <a:pPr marL="0" indent="0" algn="l" defTabSz="685766" eaLnBrk="0" fontAlgn="base" hangingPunct="0">
              <a:lnSpc>
                <a:spcPct val="100000"/>
              </a:lnSpc>
              <a:spcBef>
                <a:spcPts val="0"/>
              </a:spcBef>
              <a:spcAft>
                <a:spcPts val="300"/>
              </a:spcAft>
              <a:buClr>
                <a:srgbClr val="932968"/>
              </a:buClr>
              <a:buSzPct val="90000"/>
              <a:buNone/>
              <a:defRPr/>
            </a:pPr>
            <a:r>
              <a:rPr kumimoji="1" lang="en-IN" sz="1200" b="0" i="0" u="none" strike="noStrike" kern="1200" cap="none" spc="0" normalizeH="0" baseline="0" noProof="0" dirty="0">
                <a:ln>
                  <a:noFill/>
                </a:ln>
                <a:solidFill>
                  <a:srgbClr val="000000"/>
                </a:solidFill>
                <a:effectLst/>
                <a:uLnTx/>
                <a:uFillTx/>
                <a:latin typeface="Calibri"/>
                <a:ea typeface="+mn-ea"/>
                <a:cs typeface="+mn-cs"/>
              </a:rPr>
              <a:t>Digitisation of transport logistics for cost cutting and improved performance</a:t>
            </a:r>
          </a:p>
        </p:txBody>
      </p:sp>
    </p:spTree>
    <p:extLst>
      <p:ext uri="{BB962C8B-B14F-4D97-AF65-F5344CB8AC3E}">
        <p14:creationId xmlns:p14="http://schemas.microsoft.com/office/powerpoint/2010/main" val="12766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881B8FD-92ED-384B-BE00-6BFB5445E40A}"/>
              </a:ext>
            </a:extLst>
          </p:cNvPr>
          <p:cNvSpPr>
            <a:spLocks noGrp="1" noChangeArrowheads="1"/>
          </p:cNvSpPr>
          <p:nvPr>
            <p:ph type="title"/>
          </p:nvPr>
        </p:nvSpPr>
        <p:spPr/>
        <p:txBody>
          <a:bodyPr/>
          <a:lstStyle/>
          <a:p>
            <a:r>
              <a:rPr lang="en-US" altLang="en-US" dirty="0"/>
              <a:t>FY21- Quarterly performance trends </a:t>
            </a:r>
            <a:endParaRPr lang="en-IN" altLang="en-US" dirty="0"/>
          </a:p>
        </p:txBody>
      </p:sp>
      <p:sp>
        <p:nvSpPr>
          <p:cNvPr id="29" name="Slide Number Placeholder 3">
            <a:extLst>
              <a:ext uri="{FF2B5EF4-FFF2-40B4-BE49-F238E27FC236}">
                <a16:creationId xmlns:a16="http://schemas.microsoft.com/office/drawing/2014/main" id="{1809D20C-5C1A-44C4-B706-6B766EB40331}"/>
              </a:ext>
            </a:extLst>
          </p:cNvPr>
          <p:cNvSpPr>
            <a:spLocks noGrp="1"/>
          </p:cNvSpPr>
          <p:nvPr>
            <p:ph type="sldNum" sz="quarter" idx="12"/>
          </p:nvPr>
        </p:nvSpPr>
        <p:spPr>
          <a:xfrm>
            <a:off x="6908800" y="4917185"/>
            <a:ext cx="2133600" cy="226317"/>
          </a:xfrm>
        </p:spPr>
        <p:txBody>
          <a:bodyPr/>
          <a:lstStyle>
            <a:defPPr>
              <a:defRPr lang="en-US"/>
            </a:defPPr>
            <a:lvl1pPr marL="0" algn="r" defTabSz="514325" rtl="0" eaLnBrk="1" latinLnBrk="0" hangingPunct="1">
              <a:defRPr sz="750" kern="1200">
                <a:solidFill>
                  <a:schemeClr val="bg1"/>
                </a:solidFill>
                <a:latin typeface="+mn-lt"/>
                <a:ea typeface="+mn-ea"/>
                <a:cs typeface="+mn-cs"/>
              </a:defRPr>
            </a:lvl1pPr>
            <a:lvl2pPr marL="257163" algn="l" defTabSz="514325" rtl="0" eaLnBrk="1" latinLnBrk="0" hangingPunct="1">
              <a:defRPr sz="1050" kern="1200">
                <a:solidFill>
                  <a:schemeClr val="tx1"/>
                </a:solidFill>
                <a:latin typeface="+mn-lt"/>
                <a:ea typeface="+mn-ea"/>
                <a:cs typeface="+mn-cs"/>
              </a:defRPr>
            </a:lvl2pPr>
            <a:lvl3pPr marL="514325" algn="l" defTabSz="514325" rtl="0" eaLnBrk="1" latinLnBrk="0" hangingPunct="1">
              <a:defRPr sz="1050" kern="1200">
                <a:solidFill>
                  <a:schemeClr val="tx1"/>
                </a:solidFill>
                <a:latin typeface="+mn-lt"/>
                <a:ea typeface="+mn-ea"/>
                <a:cs typeface="+mn-cs"/>
              </a:defRPr>
            </a:lvl3pPr>
            <a:lvl4pPr marL="771487" algn="l" defTabSz="514325" rtl="0" eaLnBrk="1" latinLnBrk="0" hangingPunct="1">
              <a:defRPr sz="1050" kern="1200">
                <a:solidFill>
                  <a:schemeClr val="tx1"/>
                </a:solidFill>
                <a:latin typeface="+mn-lt"/>
                <a:ea typeface="+mn-ea"/>
                <a:cs typeface="+mn-cs"/>
              </a:defRPr>
            </a:lvl4pPr>
            <a:lvl5pPr marL="1028649" algn="l" defTabSz="514325" rtl="0" eaLnBrk="1" latinLnBrk="0" hangingPunct="1">
              <a:defRPr sz="1050" kern="1200">
                <a:solidFill>
                  <a:schemeClr val="tx1"/>
                </a:solidFill>
                <a:latin typeface="+mn-lt"/>
                <a:ea typeface="+mn-ea"/>
                <a:cs typeface="+mn-cs"/>
              </a:defRPr>
            </a:lvl5pPr>
            <a:lvl6pPr marL="1285811" algn="l" defTabSz="514325" rtl="0" eaLnBrk="1" latinLnBrk="0" hangingPunct="1">
              <a:defRPr sz="1050" kern="1200">
                <a:solidFill>
                  <a:schemeClr val="tx1"/>
                </a:solidFill>
                <a:latin typeface="+mn-lt"/>
                <a:ea typeface="+mn-ea"/>
                <a:cs typeface="+mn-cs"/>
              </a:defRPr>
            </a:lvl6pPr>
            <a:lvl7pPr marL="1542973" algn="l" defTabSz="514325" rtl="0" eaLnBrk="1" latinLnBrk="0" hangingPunct="1">
              <a:defRPr sz="1050" kern="1200">
                <a:solidFill>
                  <a:schemeClr val="tx1"/>
                </a:solidFill>
                <a:latin typeface="+mn-lt"/>
                <a:ea typeface="+mn-ea"/>
                <a:cs typeface="+mn-cs"/>
              </a:defRPr>
            </a:lvl7pPr>
            <a:lvl8pPr marL="1800135" algn="l" defTabSz="514325" rtl="0" eaLnBrk="1" latinLnBrk="0" hangingPunct="1">
              <a:defRPr sz="1050" kern="1200">
                <a:solidFill>
                  <a:schemeClr val="tx1"/>
                </a:solidFill>
                <a:latin typeface="+mn-lt"/>
                <a:ea typeface="+mn-ea"/>
                <a:cs typeface="+mn-cs"/>
              </a:defRPr>
            </a:lvl8pPr>
            <a:lvl9pPr marL="2057298" algn="l" defTabSz="514325" rtl="0" eaLnBrk="1" latinLnBrk="0" hangingPunct="1">
              <a:defRPr sz="1050" kern="1200">
                <a:solidFill>
                  <a:schemeClr val="tx1"/>
                </a:solidFill>
                <a:latin typeface="+mn-lt"/>
                <a:ea typeface="+mn-ea"/>
                <a:cs typeface="+mn-cs"/>
              </a:defRPr>
            </a:lvl9pPr>
          </a:lstStyle>
          <a:p>
            <a:pPr marL="0" marR="0" lvl="0" indent="0" algn="r" defTabSz="514325" rtl="0" eaLnBrk="1" fontAlgn="auto" latinLnBrk="0" hangingPunct="1">
              <a:lnSpc>
                <a:spcPct val="100000"/>
              </a:lnSpc>
              <a:spcBef>
                <a:spcPts val="0"/>
              </a:spcBef>
              <a:spcAft>
                <a:spcPts val="0"/>
              </a:spcAft>
              <a:buClrTx/>
              <a:buSzTx/>
              <a:buFontTx/>
              <a:buNone/>
              <a:tabLst/>
              <a:defRPr/>
            </a:pPr>
            <a:fld id="{43E39B12-56DE-4700-A2CE-5EA0C4B79B9F}" type="slidenum">
              <a:rPr kumimoji="0" lang="en-US" sz="750" b="0" i="0" u="none" strike="noStrike" kern="1200" cap="none" spc="0" normalizeH="0" baseline="0" noProof="0">
                <a:ln>
                  <a:noFill/>
                </a:ln>
                <a:solidFill>
                  <a:prstClr val="white"/>
                </a:solidFill>
                <a:effectLst/>
                <a:uLnTx/>
                <a:uFillTx/>
                <a:latin typeface="Calibri"/>
                <a:ea typeface="+mn-ea"/>
                <a:cs typeface="+mn-cs"/>
              </a:rPr>
              <a:pPr marL="0" marR="0" lvl="0" indent="0" algn="r" defTabSz="514325" rtl="0" eaLnBrk="1" fontAlgn="auto" latinLnBrk="0" hangingPunct="1">
                <a:lnSpc>
                  <a:spcPct val="100000"/>
                </a:lnSpc>
                <a:spcBef>
                  <a:spcPts val="0"/>
                </a:spcBef>
                <a:spcAft>
                  <a:spcPts val="0"/>
                </a:spcAft>
                <a:buClrTx/>
                <a:buSzTx/>
                <a:buFontTx/>
                <a:buNone/>
                <a:tabLst/>
                <a:defRPr/>
              </a:pPr>
              <a:t>5</a:t>
            </a:fld>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9" name="Chart 18">
            <a:extLst>
              <a:ext uri="{FF2B5EF4-FFF2-40B4-BE49-F238E27FC236}">
                <a16:creationId xmlns:a16="http://schemas.microsoft.com/office/drawing/2014/main" id="{5F6A2A7E-0BBF-497B-82C4-6586B8D093A4}"/>
              </a:ext>
            </a:extLst>
          </p:cNvPr>
          <p:cNvGraphicFramePr/>
          <p:nvPr>
            <p:extLst>
              <p:ext uri="{D42A27DB-BD31-4B8C-83A1-F6EECF244321}">
                <p14:modId xmlns:p14="http://schemas.microsoft.com/office/powerpoint/2010/main" val="4084832690"/>
              </p:ext>
            </p:extLst>
          </p:nvPr>
        </p:nvGraphicFramePr>
        <p:xfrm>
          <a:off x="352426" y="496403"/>
          <a:ext cx="4042321" cy="178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5F6A2A7E-0BBF-497B-82C4-6586B8D093A4}"/>
              </a:ext>
            </a:extLst>
          </p:cNvPr>
          <p:cNvGraphicFramePr/>
          <p:nvPr>
            <p:extLst>
              <p:ext uri="{D42A27DB-BD31-4B8C-83A1-F6EECF244321}">
                <p14:modId xmlns:p14="http://schemas.microsoft.com/office/powerpoint/2010/main" val="340593403"/>
              </p:ext>
            </p:extLst>
          </p:nvPr>
        </p:nvGraphicFramePr>
        <p:xfrm>
          <a:off x="352426" y="2320070"/>
          <a:ext cx="4042321" cy="178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148CB6AD-42C6-428B-A17F-E6F03AC94490}"/>
              </a:ext>
            </a:extLst>
          </p:cNvPr>
          <p:cNvGraphicFramePr/>
          <p:nvPr>
            <p:extLst>
              <p:ext uri="{D42A27DB-BD31-4B8C-83A1-F6EECF244321}">
                <p14:modId xmlns:p14="http://schemas.microsoft.com/office/powerpoint/2010/main" val="589876360"/>
              </p:ext>
            </p:extLst>
          </p:nvPr>
        </p:nvGraphicFramePr>
        <p:xfrm>
          <a:off x="4887639" y="496403"/>
          <a:ext cx="4042321" cy="178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7148CFF0-C718-4D49-930D-401547C77F38}"/>
              </a:ext>
            </a:extLst>
          </p:cNvPr>
          <p:cNvGraphicFramePr/>
          <p:nvPr>
            <p:extLst>
              <p:ext uri="{D42A27DB-BD31-4B8C-83A1-F6EECF244321}">
                <p14:modId xmlns:p14="http://schemas.microsoft.com/office/powerpoint/2010/main" val="4149704403"/>
              </p:ext>
            </p:extLst>
          </p:nvPr>
        </p:nvGraphicFramePr>
        <p:xfrm>
          <a:off x="4887639" y="2320070"/>
          <a:ext cx="4042321" cy="1782000"/>
        </p:xfrm>
        <a:graphic>
          <a:graphicData uri="http://schemas.openxmlformats.org/drawingml/2006/chart">
            <c:chart xmlns:c="http://schemas.openxmlformats.org/drawingml/2006/chart" xmlns:r="http://schemas.openxmlformats.org/officeDocument/2006/relationships" r:id="rId6"/>
          </a:graphicData>
        </a:graphic>
      </p:graphicFrame>
      <p:sp>
        <p:nvSpPr>
          <p:cNvPr id="8" name="Freeform 14">
            <a:extLst>
              <a:ext uri="{FF2B5EF4-FFF2-40B4-BE49-F238E27FC236}">
                <a16:creationId xmlns:a16="http://schemas.microsoft.com/office/drawing/2014/main" id="{A0661057-9B00-455C-BF89-D7571A6D8D64}"/>
              </a:ext>
            </a:extLst>
          </p:cNvPr>
          <p:cNvSpPr/>
          <p:nvPr/>
        </p:nvSpPr>
        <p:spPr>
          <a:xfrm>
            <a:off x="401675" y="4169626"/>
            <a:ext cx="8340651" cy="747559"/>
          </a:xfrm>
          <a:prstGeom prst="rect">
            <a:avLst/>
          </a:prstGeom>
          <a:solidFill>
            <a:schemeClr val="accent2"/>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1949" tIns="71949" rIns="71949" bIns="71949" numCol="1" spcCol="1270" anchor="ctr" anchorCtr="0">
            <a:noAutofit/>
          </a:bodyPr>
          <a:lstStyle/>
          <a:p>
            <a:pPr marL="342900" marR="0" lvl="0" indent="-342900" algn="just" defTabSz="685766" rtl="0" eaLnBrk="0" fontAlgn="base" latinLnBrk="0" hangingPunct="0">
              <a:lnSpc>
                <a:spcPct val="100000"/>
              </a:lnSpc>
              <a:spcBef>
                <a:spcPts val="600"/>
              </a:spcBef>
              <a:spcAft>
                <a:spcPts val="600"/>
              </a:spcAft>
              <a:buClr>
                <a:srgbClr val="932968"/>
              </a:buClr>
              <a:buSzPct val="90000"/>
              <a:buFontTx/>
              <a:buBlip>
                <a:blip r:embed="rId7"/>
              </a:buBlip>
              <a:tabLst/>
              <a:defRPr/>
            </a:pPr>
            <a:endParaRPr kumimoji="1" lang="en-US" sz="12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just" defTabSz="685766" rtl="0" eaLnBrk="0" fontAlgn="base" latinLnBrk="0" hangingPunct="0">
              <a:lnSpc>
                <a:spcPct val="100000"/>
              </a:lnSpc>
              <a:spcBef>
                <a:spcPts val="600"/>
              </a:spcBef>
              <a:spcAft>
                <a:spcPts val="600"/>
              </a:spcAft>
              <a:buClr>
                <a:srgbClr val="932968"/>
              </a:buClr>
              <a:buSzPct val="90000"/>
              <a:buFontTx/>
              <a:buBlip>
                <a:blip r:embed="rId7"/>
              </a:buBlip>
              <a:tabLst/>
              <a:defRPr/>
            </a:pPr>
            <a:r>
              <a:rPr kumimoji="1" lang="en-US" sz="1200" b="0" i="0" u="none" strike="noStrike" kern="1200" cap="none" spc="0" normalizeH="0" baseline="0" noProof="0" dirty="0">
                <a:ln>
                  <a:noFill/>
                </a:ln>
                <a:solidFill>
                  <a:prstClr val="white"/>
                </a:solidFill>
                <a:effectLst/>
                <a:uLnTx/>
                <a:uFillTx/>
                <a:latin typeface="Calibri"/>
                <a:ea typeface="+mn-ea"/>
                <a:cs typeface="+mn-cs"/>
              </a:rPr>
              <a:t>Recovery of performance visible Q3-FY21 onwards; H1 impacted by pandemic lockdown</a:t>
            </a:r>
          </a:p>
          <a:p>
            <a:pPr marL="342900" marR="0" lvl="0" indent="-342900" algn="just" defTabSz="685766" rtl="0" eaLnBrk="0" fontAlgn="base" latinLnBrk="0" hangingPunct="0">
              <a:lnSpc>
                <a:spcPct val="100000"/>
              </a:lnSpc>
              <a:spcBef>
                <a:spcPts val="600"/>
              </a:spcBef>
              <a:spcAft>
                <a:spcPts val="600"/>
              </a:spcAft>
              <a:buClr>
                <a:srgbClr val="932968"/>
              </a:buClr>
              <a:buSzPct val="90000"/>
              <a:buFontTx/>
              <a:buBlip>
                <a:blip r:embed="rId7"/>
              </a:buBlip>
              <a:tabLst/>
              <a:defRPr/>
            </a:pPr>
            <a:r>
              <a:rPr kumimoji="1" lang="en-US" sz="1200" dirty="0">
                <a:solidFill>
                  <a:prstClr val="white"/>
                </a:solidFill>
                <a:latin typeface="Calibri"/>
              </a:rPr>
              <a:t>Cover up of H1 lag from Q3 onwards on account of execution</a:t>
            </a:r>
            <a:endParaRPr kumimoji="1" lang="en-US" sz="12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just" defTabSz="685766" rtl="0" eaLnBrk="0" fontAlgn="base" latinLnBrk="0" hangingPunct="0">
              <a:lnSpc>
                <a:spcPct val="100000"/>
              </a:lnSpc>
              <a:spcBef>
                <a:spcPts val="600"/>
              </a:spcBef>
              <a:spcAft>
                <a:spcPts val="600"/>
              </a:spcAft>
              <a:buClr>
                <a:srgbClr val="932968"/>
              </a:buClr>
              <a:buSzPct val="90000"/>
              <a:buFontTx/>
              <a:buBlip>
                <a:blip r:embed="rId7"/>
              </a:buBlip>
              <a:tabLst/>
              <a:defRPr/>
            </a:pPr>
            <a:endParaRPr kumimoji="1"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7281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ED1145-752B-4EA2-BC4D-CD430B568DC2}"/>
              </a:ext>
            </a:extLst>
          </p:cNvPr>
          <p:cNvSpPr/>
          <p:nvPr/>
        </p:nvSpPr>
        <p:spPr>
          <a:xfrm rot="232342">
            <a:off x="5451889" y="3942809"/>
            <a:ext cx="3558540" cy="556137"/>
          </a:xfrm>
          <a:prstGeom prst="rect">
            <a:avLst/>
          </a:pr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0" name="Chart 19">
            <a:extLst>
              <a:ext uri="{FF2B5EF4-FFF2-40B4-BE49-F238E27FC236}">
                <a16:creationId xmlns:a16="http://schemas.microsoft.com/office/drawing/2014/main" id="{70CC5231-6E36-4046-A437-8DD1CF2B9CAB}"/>
              </a:ext>
            </a:extLst>
          </p:cNvPr>
          <p:cNvGraphicFramePr/>
          <p:nvPr>
            <p:extLst>
              <p:ext uri="{D42A27DB-BD31-4B8C-83A1-F6EECF244321}">
                <p14:modId xmlns:p14="http://schemas.microsoft.com/office/powerpoint/2010/main" val="2757239152"/>
              </p:ext>
            </p:extLst>
          </p:nvPr>
        </p:nvGraphicFramePr>
        <p:xfrm>
          <a:off x="303019" y="608654"/>
          <a:ext cx="4042321" cy="19947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34A13E7E-86F2-4356-8B43-E387C18726AD}"/>
              </a:ext>
            </a:extLst>
          </p:cNvPr>
          <p:cNvGraphicFramePr/>
          <p:nvPr>
            <p:extLst>
              <p:ext uri="{D42A27DB-BD31-4B8C-83A1-F6EECF244321}">
                <p14:modId xmlns:p14="http://schemas.microsoft.com/office/powerpoint/2010/main" val="1476000688"/>
              </p:ext>
            </p:extLst>
          </p:nvPr>
        </p:nvGraphicFramePr>
        <p:xfrm>
          <a:off x="4787900" y="608654"/>
          <a:ext cx="4042321" cy="19947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281477F0-9BE2-4171-93C7-98C20EA60656}"/>
              </a:ext>
            </a:extLst>
          </p:cNvPr>
          <p:cNvGraphicFramePr/>
          <p:nvPr>
            <p:extLst>
              <p:ext uri="{D42A27DB-BD31-4B8C-83A1-F6EECF244321}">
                <p14:modId xmlns:p14="http://schemas.microsoft.com/office/powerpoint/2010/main" val="4226203642"/>
              </p:ext>
            </p:extLst>
          </p:nvPr>
        </p:nvGraphicFramePr>
        <p:xfrm>
          <a:off x="303019" y="2603447"/>
          <a:ext cx="4042321" cy="1994793"/>
        </p:xfrm>
        <a:graphic>
          <a:graphicData uri="http://schemas.openxmlformats.org/drawingml/2006/chart">
            <c:chart xmlns:c="http://schemas.openxmlformats.org/drawingml/2006/chart" xmlns:r="http://schemas.openxmlformats.org/officeDocument/2006/relationships" r:id="rId5"/>
          </a:graphicData>
        </a:graphic>
      </p:graphicFrame>
      <p:sp>
        <p:nvSpPr>
          <p:cNvPr id="21507" name="Rectangle 2">
            <a:extLst>
              <a:ext uri="{FF2B5EF4-FFF2-40B4-BE49-F238E27FC236}">
                <a16:creationId xmlns:a16="http://schemas.microsoft.com/office/drawing/2014/main" id="{DFCB2E53-C508-1F4C-ADE8-C801A2B6B21F}"/>
              </a:ext>
            </a:extLst>
          </p:cNvPr>
          <p:cNvSpPr>
            <a:spLocks noGrp="1" noChangeArrowheads="1"/>
          </p:cNvSpPr>
          <p:nvPr>
            <p:ph type="title"/>
          </p:nvPr>
        </p:nvSpPr>
        <p:spPr/>
        <p:txBody>
          <a:bodyPr/>
          <a:lstStyle/>
          <a:p>
            <a:r>
              <a:rPr lang="en-US" altLang="en-US" dirty="0"/>
              <a:t>Historical Financial Trends: Jindal Saw (Standalone)</a:t>
            </a:r>
          </a:p>
        </p:txBody>
      </p:sp>
      <p:sp>
        <p:nvSpPr>
          <p:cNvPr id="5" name="Rectangle 4">
            <a:extLst>
              <a:ext uri="{FF2B5EF4-FFF2-40B4-BE49-F238E27FC236}">
                <a16:creationId xmlns:a16="http://schemas.microsoft.com/office/drawing/2014/main" id="{301BB195-A0D1-8348-811A-6DDC9A44F44F}"/>
              </a:ext>
            </a:extLst>
          </p:cNvPr>
          <p:cNvSpPr/>
          <p:nvPr/>
        </p:nvSpPr>
        <p:spPr>
          <a:xfrm>
            <a:off x="709163" y="4620824"/>
            <a:ext cx="7758149" cy="235449"/>
          </a:xfrm>
          <a:prstGeom prst="rect">
            <a:avLst/>
          </a:prstGeom>
          <a:solidFill>
            <a:schemeClr val="accent1">
              <a:lumMod val="75000"/>
            </a:schemeClr>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1949" tIns="71949" rIns="71949" bIns="71949" numCol="1" spcCol="1270" anchor="ctr" anchorCtr="0">
            <a:noAutofit/>
          </a:bodyPr>
          <a:lstStyle/>
          <a:p>
            <a:pPr algn="ctr" defTabSz="488926">
              <a:lnSpc>
                <a:spcPct val="90000"/>
              </a:lnSpc>
              <a:spcBef>
                <a:spcPct val="0"/>
              </a:spcBef>
              <a:spcAft>
                <a:spcPct val="35000"/>
              </a:spcAft>
            </a:pPr>
            <a:r>
              <a:rPr lang="en-US" dirty="0">
                <a:solidFill>
                  <a:prstClr val="white"/>
                </a:solidFill>
              </a:rPr>
              <a:t>Healthy recovery momentum post nationwide lockdown</a:t>
            </a:r>
          </a:p>
        </p:txBody>
      </p:sp>
      <p:sp>
        <p:nvSpPr>
          <p:cNvPr id="27" name="Slide Number Placeholder 3">
            <a:extLst>
              <a:ext uri="{FF2B5EF4-FFF2-40B4-BE49-F238E27FC236}">
                <a16:creationId xmlns:a16="http://schemas.microsoft.com/office/drawing/2014/main" id="{3E558994-91D8-4FF5-80F0-412AD1474698}"/>
              </a:ext>
            </a:extLst>
          </p:cNvPr>
          <p:cNvSpPr>
            <a:spLocks noGrp="1"/>
          </p:cNvSpPr>
          <p:nvPr>
            <p:ph type="sldNum" sz="quarter" idx="12"/>
          </p:nvPr>
        </p:nvSpPr>
        <p:spPr>
          <a:xfrm>
            <a:off x="6908800" y="4917185"/>
            <a:ext cx="2133600" cy="226317"/>
          </a:xfrm>
        </p:spPr>
        <p:txBody>
          <a:bodyPr/>
          <a:lstStyle>
            <a:defPPr>
              <a:defRPr lang="en-US"/>
            </a:defPPr>
            <a:lvl1pPr marL="0" algn="r" defTabSz="514325" rtl="0" eaLnBrk="1" latinLnBrk="0" hangingPunct="1">
              <a:defRPr sz="750" kern="1200">
                <a:solidFill>
                  <a:schemeClr val="bg1"/>
                </a:solidFill>
                <a:latin typeface="+mn-lt"/>
                <a:ea typeface="+mn-ea"/>
                <a:cs typeface="+mn-cs"/>
              </a:defRPr>
            </a:lvl1pPr>
            <a:lvl2pPr marL="257163" algn="l" defTabSz="514325" rtl="0" eaLnBrk="1" latinLnBrk="0" hangingPunct="1">
              <a:defRPr sz="1050" kern="1200">
                <a:solidFill>
                  <a:schemeClr val="tx1"/>
                </a:solidFill>
                <a:latin typeface="+mn-lt"/>
                <a:ea typeface="+mn-ea"/>
                <a:cs typeface="+mn-cs"/>
              </a:defRPr>
            </a:lvl2pPr>
            <a:lvl3pPr marL="514325" algn="l" defTabSz="514325" rtl="0" eaLnBrk="1" latinLnBrk="0" hangingPunct="1">
              <a:defRPr sz="1050" kern="1200">
                <a:solidFill>
                  <a:schemeClr val="tx1"/>
                </a:solidFill>
                <a:latin typeface="+mn-lt"/>
                <a:ea typeface="+mn-ea"/>
                <a:cs typeface="+mn-cs"/>
              </a:defRPr>
            </a:lvl3pPr>
            <a:lvl4pPr marL="771487" algn="l" defTabSz="514325" rtl="0" eaLnBrk="1" latinLnBrk="0" hangingPunct="1">
              <a:defRPr sz="1050" kern="1200">
                <a:solidFill>
                  <a:schemeClr val="tx1"/>
                </a:solidFill>
                <a:latin typeface="+mn-lt"/>
                <a:ea typeface="+mn-ea"/>
                <a:cs typeface="+mn-cs"/>
              </a:defRPr>
            </a:lvl4pPr>
            <a:lvl5pPr marL="1028649" algn="l" defTabSz="514325" rtl="0" eaLnBrk="1" latinLnBrk="0" hangingPunct="1">
              <a:defRPr sz="1050" kern="1200">
                <a:solidFill>
                  <a:schemeClr val="tx1"/>
                </a:solidFill>
                <a:latin typeface="+mn-lt"/>
                <a:ea typeface="+mn-ea"/>
                <a:cs typeface="+mn-cs"/>
              </a:defRPr>
            </a:lvl5pPr>
            <a:lvl6pPr marL="1285811" algn="l" defTabSz="514325" rtl="0" eaLnBrk="1" latinLnBrk="0" hangingPunct="1">
              <a:defRPr sz="1050" kern="1200">
                <a:solidFill>
                  <a:schemeClr val="tx1"/>
                </a:solidFill>
                <a:latin typeface="+mn-lt"/>
                <a:ea typeface="+mn-ea"/>
                <a:cs typeface="+mn-cs"/>
              </a:defRPr>
            </a:lvl6pPr>
            <a:lvl7pPr marL="1542973" algn="l" defTabSz="514325" rtl="0" eaLnBrk="1" latinLnBrk="0" hangingPunct="1">
              <a:defRPr sz="1050" kern="1200">
                <a:solidFill>
                  <a:schemeClr val="tx1"/>
                </a:solidFill>
                <a:latin typeface="+mn-lt"/>
                <a:ea typeface="+mn-ea"/>
                <a:cs typeface="+mn-cs"/>
              </a:defRPr>
            </a:lvl7pPr>
            <a:lvl8pPr marL="1800135" algn="l" defTabSz="514325" rtl="0" eaLnBrk="1" latinLnBrk="0" hangingPunct="1">
              <a:defRPr sz="1050" kern="1200">
                <a:solidFill>
                  <a:schemeClr val="tx1"/>
                </a:solidFill>
                <a:latin typeface="+mn-lt"/>
                <a:ea typeface="+mn-ea"/>
                <a:cs typeface="+mn-cs"/>
              </a:defRPr>
            </a:lvl8pPr>
            <a:lvl9pPr marL="2057298" algn="l" defTabSz="514325" rtl="0" eaLnBrk="1" latinLnBrk="0" hangingPunct="1">
              <a:defRPr sz="1050" kern="1200">
                <a:solidFill>
                  <a:schemeClr val="tx1"/>
                </a:solidFill>
                <a:latin typeface="+mn-lt"/>
                <a:ea typeface="+mn-ea"/>
                <a:cs typeface="+mn-cs"/>
              </a:defRPr>
            </a:lvl9pPr>
          </a:lstStyle>
          <a:p>
            <a:fld id="{43E39B12-56DE-4700-A2CE-5EA0C4B79B9F}" type="slidenum">
              <a:rPr lang="en-US"/>
              <a:pPr/>
              <a:t>6</a:t>
            </a:fld>
            <a:endParaRPr lang="en-US" dirty="0"/>
          </a:p>
        </p:txBody>
      </p:sp>
      <p:cxnSp>
        <p:nvCxnSpPr>
          <p:cNvPr id="29" name="Connector: Elbow 28">
            <a:extLst>
              <a:ext uri="{FF2B5EF4-FFF2-40B4-BE49-F238E27FC236}">
                <a16:creationId xmlns:a16="http://schemas.microsoft.com/office/drawing/2014/main" id="{DEB53D47-E996-453A-B169-CBD2AAA3ACB7}"/>
              </a:ext>
            </a:extLst>
          </p:cNvPr>
          <p:cNvCxnSpPr>
            <a:cxnSpLocks/>
          </p:cNvCxnSpPr>
          <p:nvPr/>
        </p:nvCxnSpPr>
        <p:spPr>
          <a:xfrm flipV="1">
            <a:off x="812768" y="1045262"/>
            <a:ext cx="2927414" cy="319690"/>
          </a:xfrm>
          <a:prstGeom prst="bentConnector3">
            <a:avLst>
              <a:gd name="adj1" fmla="val -132"/>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DB9F418-74E0-1645-8A26-C743369EAB2F}"/>
              </a:ext>
            </a:extLst>
          </p:cNvPr>
          <p:cNvSpPr txBox="1"/>
          <p:nvPr/>
        </p:nvSpPr>
        <p:spPr>
          <a:xfrm>
            <a:off x="1772475" y="923040"/>
            <a:ext cx="1008000" cy="255389"/>
          </a:xfrm>
          <a:prstGeom prst="roundRect">
            <a:avLst>
              <a:gd name="adj" fmla="val 50000"/>
            </a:avLst>
          </a:prstGeom>
          <a:ln w="6350">
            <a:solidFill>
              <a:schemeClr val="accent3"/>
            </a:solidFill>
          </a:ln>
        </p:spPr>
        <p:style>
          <a:lnRef idx="2">
            <a:schemeClr val="accent2"/>
          </a:lnRef>
          <a:fillRef idx="1">
            <a:schemeClr val="lt1"/>
          </a:fillRef>
          <a:effectRef idx="0">
            <a:schemeClr val="accent2"/>
          </a:effectRef>
          <a:fontRef idx="minor">
            <a:schemeClr val="dk1"/>
          </a:fontRef>
        </p:style>
        <p:txBody>
          <a:bodyPr anchor="ctr">
            <a:noAutofit/>
          </a:bodyPr>
          <a:lstStyle/>
          <a:p>
            <a:pPr algn="ctr" eaLnBrk="0" fontAlgn="base" hangingPunct="0">
              <a:spcBef>
                <a:spcPct val="0"/>
              </a:spcBef>
              <a:spcAft>
                <a:spcPct val="0"/>
              </a:spcAft>
              <a:defRPr/>
            </a:pPr>
            <a:r>
              <a:rPr lang="en-US" sz="900" b="1" dirty="0">
                <a:solidFill>
                  <a:srgbClr val="000000"/>
                </a:solidFill>
                <a:latin typeface="Calibri" panose="020F0502020204030204" pitchFamily="34" charset="0"/>
              </a:rPr>
              <a:t>CAGR: 9.7%</a:t>
            </a:r>
            <a:endParaRPr lang="en-IN" sz="900" b="1" dirty="0">
              <a:solidFill>
                <a:srgbClr val="000000"/>
              </a:solidFill>
              <a:latin typeface="Calibri" panose="020F0502020204030204" pitchFamily="34" charset="0"/>
            </a:endParaRPr>
          </a:p>
        </p:txBody>
      </p:sp>
      <p:sp>
        <p:nvSpPr>
          <p:cNvPr id="14" name="Freeform 14">
            <a:extLst>
              <a:ext uri="{FF2B5EF4-FFF2-40B4-BE49-F238E27FC236}">
                <a16:creationId xmlns:a16="http://schemas.microsoft.com/office/drawing/2014/main" id="{11EB3B64-B0E1-4D31-BB0F-4E14EA1D14E5}"/>
              </a:ext>
            </a:extLst>
          </p:cNvPr>
          <p:cNvSpPr/>
          <p:nvPr/>
        </p:nvSpPr>
        <p:spPr>
          <a:xfrm>
            <a:off x="4787900" y="2784360"/>
            <a:ext cx="4204590" cy="1557847"/>
          </a:xfrm>
          <a:prstGeom prst="rect">
            <a:avLst/>
          </a:prstGeom>
          <a:solidFill>
            <a:schemeClr val="accent2"/>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1949" tIns="71949" rIns="71949" bIns="71949" numCol="1" spcCol="1270" anchor="ctr" anchorCtr="0">
            <a:noAutofit/>
          </a:bodyPr>
          <a:lstStyle/>
          <a:p>
            <a:pPr marL="342900" indent="-342900" algn="just" eaLnBrk="0" fontAlgn="base" hangingPunct="0">
              <a:spcBef>
                <a:spcPts val="600"/>
              </a:spcBef>
              <a:spcAft>
                <a:spcPts val="600"/>
              </a:spcAft>
              <a:buClr>
                <a:schemeClr val="folHlink"/>
              </a:buClr>
              <a:buSzPct val="90000"/>
              <a:buBlip>
                <a:blip r:embed="rId6"/>
              </a:buBlip>
            </a:pPr>
            <a:r>
              <a:rPr kumimoji="1" lang="en-US" sz="1200" dirty="0">
                <a:solidFill>
                  <a:schemeClr val="bg1"/>
                </a:solidFill>
              </a:rPr>
              <a:t>Adjusting for input pricing dynamics, maintained momentum in execution</a:t>
            </a:r>
          </a:p>
          <a:p>
            <a:pPr marL="342900" indent="-342900" algn="just" eaLnBrk="0" fontAlgn="base" hangingPunct="0">
              <a:spcBef>
                <a:spcPts val="600"/>
              </a:spcBef>
              <a:spcAft>
                <a:spcPts val="600"/>
              </a:spcAft>
              <a:buClr>
                <a:schemeClr val="folHlink"/>
              </a:buClr>
              <a:buSzPct val="90000"/>
              <a:buBlip>
                <a:blip r:embed="rId6"/>
              </a:buBlip>
            </a:pPr>
            <a:r>
              <a:rPr kumimoji="1" lang="en-US" sz="1200" dirty="0">
                <a:solidFill>
                  <a:schemeClr val="bg1"/>
                </a:solidFill>
              </a:rPr>
              <a:t>Delivered contained finance costs in FY21 despite moderation in performance </a:t>
            </a:r>
          </a:p>
        </p:txBody>
      </p:sp>
    </p:spTree>
    <p:extLst>
      <p:ext uri="{BB962C8B-B14F-4D97-AF65-F5344CB8AC3E}">
        <p14:creationId xmlns:p14="http://schemas.microsoft.com/office/powerpoint/2010/main" val="304267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ED1145-752B-4EA2-BC4D-CD430B568DC2}"/>
              </a:ext>
            </a:extLst>
          </p:cNvPr>
          <p:cNvSpPr/>
          <p:nvPr/>
        </p:nvSpPr>
        <p:spPr>
          <a:xfrm rot="232342">
            <a:off x="5451889" y="3942809"/>
            <a:ext cx="3558540" cy="556137"/>
          </a:xfrm>
          <a:prstGeom prst="rect">
            <a:avLst/>
          </a:pr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0" name="Chart 19">
            <a:extLst>
              <a:ext uri="{FF2B5EF4-FFF2-40B4-BE49-F238E27FC236}">
                <a16:creationId xmlns:a16="http://schemas.microsoft.com/office/drawing/2014/main" id="{70CC5231-6E36-4046-A437-8DD1CF2B9CAB}"/>
              </a:ext>
            </a:extLst>
          </p:cNvPr>
          <p:cNvGraphicFramePr/>
          <p:nvPr>
            <p:extLst>
              <p:ext uri="{D42A27DB-BD31-4B8C-83A1-F6EECF244321}">
                <p14:modId xmlns:p14="http://schemas.microsoft.com/office/powerpoint/2010/main" val="978827170"/>
              </p:ext>
            </p:extLst>
          </p:nvPr>
        </p:nvGraphicFramePr>
        <p:xfrm>
          <a:off x="303019" y="455644"/>
          <a:ext cx="4042321" cy="2127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34A13E7E-86F2-4356-8B43-E387C18726AD}"/>
              </a:ext>
            </a:extLst>
          </p:cNvPr>
          <p:cNvGraphicFramePr/>
          <p:nvPr>
            <p:extLst>
              <p:ext uri="{D42A27DB-BD31-4B8C-83A1-F6EECF244321}">
                <p14:modId xmlns:p14="http://schemas.microsoft.com/office/powerpoint/2010/main" val="1031473001"/>
              </p:ext>
            </p:extLst>
          </p:nvPr>
        </p:nvGraphicFramePr>
        <p:xfrm>
          <a:off x="4791043" y="588070"/>
          <a:ext cx="4042321" cy="19947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281477F0-9BE2-4171-93C7-98C20EA60656}"/>
              </a:ext>
            </a:extLst>
          </p:cNvPr>
          <p:cNvGraphicFramePr/>
          <p:nvPr>
            <p:extLst>
              <p:ext uri="{D42A27DB-BD31-4B8C-83A1-F6EECF244321}">
                <p14:modId xmlns:p14="http://schemas.microsoft.com/office/powerpoint/2010/main" val="1938371135"/>
              </p:ext>
            </p:extLst>
          </p:nvPr>
        </p:nvGraphicFramePr>
        <p:xfrm>
          <a:off x="303019" y="2582863"/>
          <a:ext cx="4042321" cy="1994793"/>
        </p:xfrm>
        <a:graphic>
          <a:graphicData uri="http://schemas.openxmlformats.org/drawingml/2006/chart">
            <c:chart xmlns:c="http://schemas.openxmlformats.org/drawingml/2006/chart" xmlns:r="http://schemas.openxmlformats.org/officeDocument/2006/relationships" r:id="rId5"/>
          </a:graphicData>
        </a:graphic>
      </p:graphicFrame>
      <p:sp>
        <p:nvSpPr>
          <p:cNvPr id="21507" name="Rectangle 2">
            <a:extLst>
              <a:ext uri="{FF2B5EF4-FFF2-40B4-BE49-F238E27FC236}">
                <a16:creationId xmlns:a16="http://schemas.microsoft.com/office/drawing/2014/main" id="{DFCB2E53-C508-1F4C-ADE8-C801A2B6B21F}"/>
              </a:ext>
            </a:extLst>
          </p:cNvPr>
          <p:cNvSpPr>
            <a:spLocks noGrp="1" noChangeArrowheads="1"/>
          </p:cNvSpPr>
          <p:nvPr>
            <p:ph type="title"/>
          </p:nvPr>
        </p:nvSpPr>
        <p:spPr/>
        <p:txBody>
          <a:bodyPr/>
          <a:lstStyle/>
          <a:p>
            <a:r>
              <a:rPr lang="en-US" altLang="en-US" dirty="0"/>
              <a:t>Historical Financial Trends: Jindal Saw (Consolidated)</a:t>
            </a:r>
          </a:p>
        </p:txBody>
      </p:sp>
      <p:sp>
        <p:nvSpPr>
          <p:cNvPr id="5" name="Rectangle 4">
            <a:extLst>
              <a:ext uri="{FF2B5EF4-FFF2-40B4-BE49-F238E27FC236}">
                <a16:creationId xmlns:a16="http://schemas.microsoft.com/office/drawing/2014/main" id="{301BB195-A0D1-8348-811A-6DDC9A44F44F}"/>
              </a:ext>
            </a:extLst>
          </p:cNvPr>
          <p:cNvSpPr/>
          <p:nvPr/>
        </p:nvSpPr>
        <p:spPr>
          <a:xfrm>
            <a:off x="709163" y="4620824"/>
            <a:ext cx="7758149" cy="235449"/>
          </a:xfrm>
          <a:prstGeom prst="rect">
            <a:avLst/>
          </a:prstGeom>
          <a:solidFill>
            <a:schemeClr val="accent1">
              <a:lumMod val="75000"/>
            </a:schemeClr>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1949" tIns="71949" rIns="71949" bIns="71949" numCol="1" spcCol="1270" anchor="ctr" anchorCtr="0">
            <a:noAutofit/>
          </a:bodyPr>
          <a:lstStyle/>
          <a:p>
            <a:pPr marL="0" marR="0" lvl="0" indent="0" algn="ctr" defTabSz="488926"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Healthy recovery momentum post nationwide lockdown</a:t>
            </a:r>
          </a:p>
        </p:txBody>
      </p:sp>
      <p:sp>
        <p:nvSpPr>
          <p:cNvPr id="27" name="Slide Number Placeholder 3">
            <a:extLst>
              <a:ext uri="{FF2B5EF4-FFF2-40B4-BE49-F238E27FC236}">
                <a16:creationId xmlns:a16="http://schemas.microsoft.com/office/drawing/2014/main" id="{3E558994-91D8-4FF5-80F0-412AD1474698}"/>
              </a:ext>
            </a:extLst>
          </p:cNvPr>
          <p:cNvSpPr>
            <a:spLocks noGrp="1"/>
          </p:cNvSpPr>
          <p:nvPr>
            <p:ph type="sldNum" sz="quarter" idx="12"/>
          </p:nvPr>
        </p:nvSpPr>
        <p:spPr>
          <a:xfrm>
            <a:off x="6908800" y="4917185"/>
            <a:ext cx="2133600" cy="226317"/>
          </a:xfrm>
        </p:spPr>
        <p:txBody>
          <a:bodyPr/>
          <a:lstStyle>
            <a:defPPr>
              <a:defRPr lang="en-US"/>
            </a:defPPr>
            <a:lvl1pPr marL="0" algn="r" defTabSz="514325" rtl="0" eaLnBrk="1" latinLnBrk="0" hangingPunct="1">
              <a:defRPr sz="750" kern="1200">
                <a:solidFill>
                  <a:schemeClr val="bg1"/>
                </a:solidFill>
                <a:latin typeface="+mn-lt"/>
                <a:ea typeface="+mn-ea"/>
                <a:cs typeface="+mn-cs"/>
              </a:defRPr>
            </a:lvl1pPr>
            <a:lvl2pPr marL="257163" algn="l" defTabSz="514325" rtl="0" eaLnBrk="1" latinLnBrk="0" hangingPunct="1">
              <a:defRPr sz="1050" kern="1200">
                <a:solidFill>
                  <a:schemeClr val="tx1"/>
                </a:solidFill>
                <a:latin typeface="+mn-lt"/>
                <a:ea typeface="+mn-ea"/>
                <a:cs typeface="+mn-cs"/>
              </a:defRPr>
            </a:lvl2pPr>
            <a:lvl3pPr marL="514325" algn="l" defTabSz="514325" rtl="0" eaLnBrk="1" latinLnBrk="0" hangingPunct="1">
              <a:defRPr sz="1050" kern="1200">
                <a:solidFill>
                  <a:schemeClr val="tx1"/>
                </a:solidFill>
                <a:latin typeface="+mn-lt"/>
                <a:ea typeface="+mn-ea"/>
                <a:cs typeface="+mn-cs"/>
              </a:defRPr>
            </a:lvl3pPr>
            <a:lvl4pPr marL="771487" algn="l" defTabSz="514325" rtl="0" eaLnBrk="1" latinLnBrk="0" hangingPunct="1">
              <a:defRPr sz="1050" kern="1200">
                <a:solidFill>
                  <a:schemeClr val="tx1"/>
                </a:solidFill>
                <a:latin typeface="+mn-lt"/>
                <a:ea typeface="+mn-ea"/>
                <a:cs typeface="+mn-cs"/>
              </a:defRPr>
            </a:lvl4pPr>
            <a:lvl5pPr marL="1028649" algn="l" defTabSz="514325" rtl="0" eaLnBrk="1" latinLnBrk="0" hangingPunct="1">
              <a:defRPr sz="1050" kern="1200">
                <a:solidFill>
                  <a:schemeClr val="tx1"/>
                </a:solidFill>
                <a:latin typeface="+mn-lt"/>
                <a:ea typeface="+mn-ea"/>
                <a:cs typeface="+mn-cs"/>
              </a:defRPr>
            </a:lvl5pPr>
            <a:lvl6pPr marL="1285811" algn="l" defTabSz="514325" rtl="0" eaLnBrk="1" latinLnBrk="0" hangingPunct="1">
              <a:defRPr sz="1050" kern="1200">
                <a:solidFill>
                  <a:schemeClr val="tx1"/>
                </a:solidFill>
                <a:latin typeface="+mn-lt"/>
                <a:ea typeface="+mn-ea"/>
                <a:cs typeface="+mn-cs"/>
              </a:defRPr>
            </a:lvl6pPr>
            <a:lvl7pPr marL="1542973" algn="l" defTabSz="514325" rtl="0" eaLnBrk="1" latinLnBrk="0" hangingPunct="1">
              <a:defRPr sz="1050" kern="1200">
                <a:solidFill>
                  <a:schemeClr val="tx1"/>
                </a:solidFill>
                <a:latin typeface="+mn-lt"/>
                <a:ea typeface="+mn-ea"/>
                <a:cs typeface="+mn-cs"/>
              </a:defRPr>
            </a:lvl7pPr>
            <a:lvl8pPr marL="1800135" algn="l" defTabSz="514325" rtl="0" eaLnBrk="1" latinLnBrk="0" hangingPunct="1">
              <a:defRPr sz="1050" kern="1200">
                <a:solidFill>
                  <a:schemeClr val="tx1"/>
                </a:solidFill>
                <a:latin typeface="+mn-lt"/>
                <a:ea typeface="+mn-ea"/>
                <a:cs typeface="+mn-cs"/>
              </a:defRPr>
            </a:lvl8pPr>
            <a:lvl9pPr marL="2057298" algn="l" defTabSz="514325" rtl="0" eaLnBrk="1" latinLnBrk="0" hangingPunct="1">
              <a:defRPr sz="1050" kern="1200">
                <a:solidFill>
                  <a:schemeClr val="tx1"/>
                </a:solidFill>
                <a:latin typeface="+mn-lt"/>
                <a:ea typeface="+mn-ea"/>
                <a:cs typeface="+mn-cs"/>
              </a:defRPr>
            </a:lvl9pPr>
          </a:lstStyle>
          <a:p>
            <a:pPr marL="0" marR="0" lvl="0" indent="0" algn="r" defTabSz="514325" rtl="0" eaLnBrk="1" fontAlgn="auto" latinLnBrk="0" hangingPunct="1">
              <a:lnSpc>
                <a:spcPct val="100000"/>
              </a:lnSpc>
              <a:spcBef>
                <a:spcPts val="0"/>
              </a:spcBef>
              <a:spcAft>
                <a:spcPts val="0"/>
              </a:spcAft>
              <a:buClrTx/>
              <a:buSzTx/>
              <a:buFontTx/>
              <a:buNone/>
              <a:tabLst/>
              <a:defRPr/>
            </a:pPr>
            <a:fld id="{43E39B12-56DE-4700-A2CE-5EA0C4B79B9F}" type="slidenum">
              <a:rPr kumimoji="0" lang="en-US" sz="750" b="0" i="0" u="none" strike="noStrike" kern="1200" cap="none" spc="0" normalizeH="0" baseline="0" noProof="0">
                <a:ln>
                  <a:noFill/>
                </a:ln>
                <a:solidFill>
                  <a:prstClr val="white"/>
                </a:solidFill>
                <a:effectLst/>
                <a:uLnTx/>
                <a:uFillTx/>
                <a:latin typeface="Calibri"/>
                <a:ea typeface="+mn-ea"/>
                <a:cs typeface="+mn-cs"/>
              </a:rPr>
              <a:pPr marL="0" marR="0" lvl="0" indent="0" algn="r" defTabSz="514325" rtl="0" eaLnBrk="1" fontAlgn="auto" latinLnBrk="0" hangingPunct="1">
                <a:lnSpc>
                  <a:spcPct val="100000"/>
                </a:lnSpc>
                <a:spcBef>
                  <a:spcPts val="0"/>
                </a:spcBef>
                <a:spcAft>
                  <a:spcPts val="0"/>
                </a:spcAft>
                <a:buClrTx/>
                <a:buSzTx/>
                <a:buFontTx/>
                <a:buNone/>
                <a:tabLst/>
                <a:defRPr/>
              </a:pPr>
              <a:t>7</a:t>
            </a:fld>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9" name="Connector: Elbow 28">
            <a:extLst>
              <a:ext uri="{FF2B5EF4-FFF2-40B4-BE49-F238E27FC236}">
                <a16:creationId xmlns:a16="http://schemas.microsoft.com/office/drawing/2014/main" id="{DEB53D47-E996-453A-B169-CBD2AAA3ACB7}"/>
              </a:ext>
            </a:extLst>
          </p:cNvPr>
          <p:cNvCxnSpPr>
            <a:cxnSpLocks/>
          </p:cNvCxnSpPr>
          <p:nvPr/>
        </p:nvCxnSpPr>
        <p:spPr>
          <a:xfrm flipV="1">
            <a:off x="812768" y="1023994"/>
            <a:ext cx="2927414" cy="319690"/>
          </a:xfrm>
          <a:prstGeom prst="bentConnector3">
            <a:avLst>
              <a:gd name="adj1" fmla="val -132"/>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DB9F418-74E0-1645-8A26-C743369EAB2F}"/>
              </a:ext>
            </a:extLst>
          </p:cNvPr>
          <p:cNvSpPr txBox="1"/>
          <p:nvPr/>
        </p:nvSpPr>
        <p:spPr>
          <a:xfrm>
            <a:off x="1772475" y="901772"/>
            <a:ext cx="1008000" cy="255389"/>
          </a:xfrm>
          <a:prstGeom prst="roundRect">
            <a:avLst>
              <a:gd name="adj" fmla="val 50000"/>
            </a:avLst>
          </a:prstGeom>
          <a:ln w="6350">
            <a:solidFill>
              <a:schemeClr val="accent3"/>
            </a:solidFill>
          </a:ln>
        </p:spPr>
        <p:style>
          <a:lnRef idx="2">
            <a:schemeClr val="accent2"/>
          </a:lnRef>
          <a:fillRef idx="1">
            <a:schemeClr val="lt1"/>
          </a:fillRef>
          <a:effectRef idx="0">
            <a:schemeClr val="accent2"/>
          </a:effectRef>
          <a:fontRef idx="minor">
            <a:schemeClr val="dk1"/>
          </a:fontRef>
        </p:style>
        <p:txBody>
          <a:bodyPr anchor="ctr">
            <a:noAutofit/>
          </a:bodyPr>
          <a:lstStyle/>
          <a:p>
            <a:pPr marL="0" marR="0" lvl="0" indent="0" algn="ctr" defTabSz="685766"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CAGR: 9.7%</a:t>
            </a:r>
            <a:endParaRPr kumimoji="0" lang="en-IN"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4" name="Freeform 14">
            <a:extLst>
              <a:ext uri="{FF2B5EF4-FFF2-40B4-BE49-F238E27FC236}">
                <a16:creationId xmlns:a16="http://schemas.microsoft.com/office/drawing/2014/main" id="{11EB3B64-B0E1-4D31-BB0F-4E14EA1D14E5}"/>
              </a:ext>
            </a:extLst>
          </p:cNvPr>
          <p:cNvSpPr/>
          <p:nvPr/>
        </p:nvSpPr>
        <p:spPr>
          <a:xfrm>
            <a:off x="4787900" y="2881575"/>
            <a:ext cx="4204590" cy="1440048"/>
          </a:xfrm>
          <a:prstGeom prst="rect">
            <a:avLst/>
          </a:prstGeom>
          <a:solidFill>
            <a:schemeClr val="accent2"/>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1949" tIns="71949" rIns="71949" bIns="71949" numCol="1" spcCol="1270" anchor="ctr" anchorCtr="0">
            <a:noAutofit/>
          </a:bodyPr>
          <a:lstStyle/>
          <a:p>
            <a:pPr marL="342900" marR="0" lvl="0" indent="-342900" algn="just" defTabSz="685766" rtl="0" eaLnBrk="0" fontAlgn="base" latinLnBrk="0" hangingPunct="0">
              <a:lnSpc>
                <a:spcPct val="100000"/>
              </a:lnSpc>
              <a:spcBef>
                <a:spcPts val="600"/>
              </a:spcBef>
              <a:spcAft>
                <a:spcPts val="600"/>
              </a:spcAft>
              <a:buClr>
                <a:srgbClr val="932968"/>
              </a:buClr>
              <a:buSzPct val="90000"/>
              <a:buFontTx/>
              <a:buBlip>
                <a:blip r:embed="rId6"/>
              </a:buBlip>
              <a:tabLst/>
              <a:defRPr/>
            </a:pPr>
            <a:r>
              <a:rPr kumimoji="1" lang="en-US" sz="1200" b="0" i="0" u="none" strike="noStrike" kern="1200" cap="none" spc="0" normalizeH="0" baseline="0" noProof="0" dirty="0">
                <a:ln>
                  <a:noFill/>
                </a:ln>
                <a:solidFill>
                  <a:prstClr val="white"/>
                </a:solidFill>
                <a:effectLst/>
                <a:uLnTx/>
                <a:uFillTx/>
                <a:latin typeface="Calibri"/>
                <a:ea typeface="+mn-ea"/>
                <a:cs typeface="+mn-cs"/>
              </a:rPr>
              <a:t>Enhanced contribution from overseas subsidiaries resulting in improved consolidated performance</a:t>
            </a:r>
          </a:p>
          <a:p>
            <a:pPr marL="342900" marR="0" lvl="0" indent="-342900" algn="just" defTabSz="685766" rtl="0" eaLnBrk="0" fontAlgn="base" latinLnBrk="0" hangingPunct="0">
              <a:lnSpc>
                <a:spcPct val="100000"/>
              </a:lnSpc>
              <a:spcBef>
                <a:spcPts val="600"/>
              </a:spcBef>
              <a:spcAft>
                <a:spcPts val="600"/>
              </a:spcAft>
              <a:buClr>
                <a:srgbClr val="932968"/>
              </a:buClr>
              <a:buSzPct val="90000"/>
              <a:buFontTx/>
              <a:buBlip>
                <a:blip r:embed="rId6"/>
              </a:buBlip>
              <a:tabLst/>
              <a:defRPr/>
            </a:pPr>
            <a:r>
              <a:rPr kumimoji="1" lang="en-US" sz="1200" b="0" i="0" u="none" strike="noStrike" kern="1200" cap="none" spc="0" normalizeH="0" baseline="0" noProof="0" dirty="0">
                <a:ln>
                  <a:noFill/>
                </a:ln>
                <a:solidFill>
                  <a:prstClr val="white"/>
                </a:solidFill>
                <a:effectLst/>
                <a:uLnTx/>
                <a:uFillTx/>
                <a:latin typeface="Calibri"/>
                <a:ea typeface="+mn-ea"/>
                <a:cs typeface="+mn-cs"/>
              </a:rPr>
              <a:t>Satisfactory order book position despite covid impact</a:t>
            </a:r>
          </a:p>
        </p:txBody>
      </p:sp>
    </p:spTree>
    <p:extLst>
      <p:ext uri="{BB962C8B-B14F-4D97-AF65-F5344CB8AC3E}">
        <p14:creationId xmlns:p14="http://schemas.microsoft.com/office/powerpoint/2010/main" val="226138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B6442D-76F0-4218-BDD5-6C145D130660}"/>
              </a:ext>
            </a:extLst>
          </p:cNvPr>
          <p:cNvSpPr/>
          <p:nvPr/>
        </p:nvSpPr>
        <p:spPr>
          <a:xfrm rot="232342">
            <a:off x="5451889" y="3942809"/>
            <a:ext cx="3558540" cy="556137"/>
          </a:xfrm>
          <a:prstGeom prst="rect">
            <a:avLst/>
          </a:pr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sp>
        <p:nvSpPr>
          <p:cNvPr id="23554" name="Title 1">
            <a:extLst>
              <a:ext uri="{FF2B5EF4-FFF2-40B4-BE49-F238E27FC236}">
                <a16:creationId xmlns:a16="http://schemas.microsoft.com/office/drawing/2014/main" id="{8881B8FD-92ED-384B-BE00-6BFB5445E40A}"/>
              </a:ext>
            </a:extLst>
          </p:cNvPr>
          <p:cNvSpPr>
            <a:spLocks noGrp="1" noChangeArrowheads="1"/>
          </p:cNvSpPr>
          <p:nvPr>
            <p:ph type="title"/>
          </p:nvPr>
        </p:nvSpPr>
        <p:spPr/>
        <p:txBody>
          <a:bodyPr/>
          <a:lstStyle/>
          <a:p>
            <a:r>
              <a:rPr lang="en-US" altLang="en-US" dirty="0"/>
              <a:t>Historical Financial Trends: Jindal Saw (Standalone)</a:t>
            </a:r>
            <a:endParaRPr lang="en-IN" altLang="en-US" dirty="0"/>
          </a:p>
        </p:txBody>
      </p:sp>
      <p:graphicFrame>
        <p:nvGraphicFramePr>
          <p:cNvPr id="10" name="Chart 9">
            <a:extLst>
              <a:ext uri="{FF2B5EF4-FFF2-40B4-BE49-F238E27FC236}">
                <a16:creationId xmlns:a16="http://schemas.microsoft.com/office/drawing/2014/main" id="{9A80EFE4-4C92-481A-BA7D-9685854CA73B}"/>
              </a:ext>
            </a:extLst>
          </p:cNvPr>
          <p:cNvGraphicFramePr/>
          <p:nvPr>
            <p:extLst>
              <p:ext uri="{D42A27DB-BD31-4B8C-83A1-F6EECF244321}">
                <p14:modId xmlns:p14="http://schemas.microsoft.com/office/powerpoint/2010/main" val="383068494"/>
              </p:ext>
            </p:extLst>
          </p:nvPr>
        </p:nvGraphicFramePr>
        <p:xfrm>
          <a:off x="303017" y="600832"/>
          <a:ext cx="4042321" cy="1994400"/>
        </p:xfrm>
        <a:graphic>
          <a:graphicData uri="http://schemas.openxmlformats.org/drawingml/2006/chart">
            <c:chart xmlns:c="http://schemas.openxmlformats.org/drawingml/2006/chart" xmlns:r="http://schemas.openxmlformats.org/officeDocument/2006/relationships" r:id="rId3"/>
          </a:graphicData>
        </a:graphic>
      </p:graphicFrame>
      <p:sp>
        <p:nvSpPr>
          <p:cNvPr id="29" name="Slide Number Placeholder 3">
            <a:extLst>
              <a:ext uri="{FF2B5EF4-FFF2-40B4-BE49-F238E27FC236}">
                <a16:creationId xmlns:a16="http://schemas.microsoft.com/office/drawing/2014/main" id="{1809D20C-5C1A-44C4-B706-6B766EB40331}"/>
              </a:ext>
            </a:extLst>
          </p:cNvPr>
          <p:cNvSpPr>
            <a:spLocks noGrp="1"/>
          </p:cNvSpPr>
          <p:nvPr>
            <p:ph type="sldNum" sz="quarter" idx="12"/>
          </p:nvPr>
        </p:nvSpPr>
        <p:spPr>
          <a:xfrm>
            <a:off x="6908800" y="4917185"/>
            <a:ext cx="2133600" cy="226317"/>
          </a:xfrm>
        </p:spPr>
        <p:txBody>
          <a:bodyPr/>
          <a:lstStyle>
            <a:defPPr>
              <a:defRPr lang="en-US"/>
            </a:defPPr>
            <a:lvl1pPr marL="0" algn="r" defTabSz="514325" rtl="0" eaLnBrk="1" latinLnBrk="0" hangingPunct="1">
              <a:defRPr sz="750" kern="1200">
                <a:solidFill>
                  <a:schemeClr val="bg1"/>
                </a:solidFill>
                <a:latin typeface="+mn-lt"/>
                <a:ea typeface="+mn-ea"/>
                <a:cs typeface="+mn-cs"/>
              </a:defRPr>
            </a:lvl1pPr>
            <a:lvl2pPr marL="257163" algn="l" defTabSz="514325" rtl="0" eaLnBrk="1" latinLnBrk="0" hangingPunct="1">
              <a:defRPr sz="1050" kern="1200">
                <a:solidFill>
                  <a:schemeClr val="tx1"/>
                </a:solidFill>
                <a:latin typeface="+mn-lt"/>
                <a:ea typeface="+mn-ea"/>
                <a:cs typeface="+mn-cs"/>
              </a:defRPr>
            </a:lvl2pPr>
            <a:lvl3pPr marL="514325" algn="l" defTabSz="514325" rtl="0" eaLnBrk="1" latinLnBrk="0" hangingPunct="1">
              <a:defRPr sz="1050" kern="1200">
                <a:solidFill>
                  <a:schemeClr val="tx1"/>
                </a:solidFill>
                <a:latin typeface="+mn-lt"/>
                <a:ea typeface="+mn-ea"/>
                <a:cs typeface="+mn-cs"/>
              </a:defRPr>
            </a:lvl3pPr>
            <a:lvl4pPr marL="771487" algn="l" defTabSz="514325" rtl="0" eaLnBrk="1" latinLnBrk="0" hangingPunct="1">
              <a:defRPr sz="1050" kern="1200">
                <a:solidFill>
                  <a:schemeClr val="tx1"/>
                </a:solidFill>
                <a:latin typeface="+mn-lt"/>
                <a:ea typeface="+mn-ea"/>
                <a:cs typeface="+mn-cs"/>
              </a:defRPr>
            </a:lvl4pPr>
            <a:lvl5pPr marL="1028649" algn="l" defTabSz="514325" rtl="0" eaLnBrk="1" latinLnBrk="0" hangingPunct="1">
              <a:defRPr sz="1050" kern="1200">
                <a:solidFill>
                  <a:schemeClr val="tx1"/>
                </a:solidFill>
                <a:latin typeface="+mn-lt"/>
                <a:ea typeface="+mn-ea"/>
                <a:cs typeface="+mn-cs"/>
              </a:defRPr>
            </a:lvl5pPr>
            <a:lvl6pPr marL="1285811" algn="l" defTabSz="514325" rtl="0" eaLnBrk="1" latinLnBrk="0" hangingPunct="1">
              <a:defRPr sz="1050" kern="1200">
                <a:solidFill>
                  <a:schemeClr val="tx1"/>
                </a:solidFill>
                <a:latin typeface="+mn-lt"/>
                <a:ea typeface="+mn-ea"/>
                <a:cs typeface="+mn-cs"/>
              </a:defRPr>
            </a:lvl6pPr>
            <a:lvl7pPr marL="1542973" algn="l" defTabSz="514325" rtl="0" eaLnBrk="1" latinLnBrk="0" hangingPunct="1">
              <a:defRPr sz="1050" kern="1200">
                <a:solidFill>
                  <a:schemeClr val="tx1"/>
                </a:solidFill>
                <a:latin typeface="+mn-lt"/>
                <a:ea typeface="+mn-ea"/>
                <a:cs typeface="+mn-cs"/>
              </a:defRPr>
            </a:lvl7pPr>
            <a:lvl8pPr marL="1800135" algn="l" defTabSz="514325" rtl="0" eaLnBrk="1" latinLnBrk="0" hangingPunct="1">
              <a:defRPr sz="1050" kern="1200">
                <a:solidFill>
                  <a:schemeClr val="tx1"/>
                </a:solidFill>
                <a:latin typeface="+mn-lt"/>
                <a:ea typeface="+mn-ea"/>
                <a:cs typeface="+mn-cs"/>
              </a:defRPr>
            </a:lvl8pPr>
            <a:lvl9pPr marL="2057298" algn="l" defTabSz="514325" rtl="0" eaLnBrk="1" latinLnBrk="0" hangingPunct="1">
              <a:defRPr sz="1050" kern="1200">
                <a:solidFill>
                  <a:schemeClr val="tx1"/>
                </a:solidFill>
                <a:latin typeface="+mn-lt"/>
                <a:ea typeface="+mn-ea"/>
                <a:cs typeface="+mn-cs"/>
              </a:defRPr>
            </a:lvl9pPr>
          </a:lstStyle>
          <a:p>
            <a:fld id="{43E39B12-56DE-4700-A2CE-5EA0C4B79B9F}" type="slidenum">
              <a:rPr lang="en-US"/>
              <a:pPr/>
              <a:t>8</a:t>
            </a:fld>
            <a:endParaRPr lang="en-US" dirty="0"/>
          </a:p>
        </p:txBody>
      </p:sp>
      <p:graphicFrame>
        <p:nvGraphicFramePr>
          <p:cNvPr id="17" name="Chart 16">
            <a:extLst>
              <a:ext uri="{FF2B5EF4-FFF2-40B4-BE49-F238E27FC236}">
                <a16:creationId xmlns:a16="http://schemas.microsoft.com/office/drawing/2014/main" id="{65DA84CE-8B26-4D10-B967-B6E0088BD4B3}"/>
              </a:ext>
            </a:extLst>
          </p:cNvPr>
          <p:cNvGraphicFramePr/>
          <p:nvPr>
            <p:extLst>
              <p:ext uri="{D42A27DB-BD31-4B8C-83A1-F6EECF244321}">
                <p14:modId xmlns:p14="http://schemas.microsoft.com/office/powerpoint/2010/main" val="3449168252"/>
              </p:ext>
            </p:extLst>
          </p:nvPr>
        </p:nvGraphicFramePr>
        <p:xfrm>
          <a:off x="303017" y="2763776"/>
          <a:ext cx="4042321" cy="199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2F67B706-0948-481B-B135-738886B05D40}"/>
              </a:ext>
            </a:extLst>
          </p:cNvPr>
          <p:cNvGraphicFramePr/>
          <p:nvPr>
            <p:extLst>
              <p:ext uri="{D42A27DB-BD31-4B8C-83A1-F6EECF244321}">
                <p14:modId xmlns:p14="http://schemas.microsoft.com/office/powerpoint/2010/main" val="1115341486"/>
              </p:ext>
            </p:extLst>
          </p:nvPr>
        </p:nvGraphicFramePr>
        <p:xfrm>
          <a:off x="4782529" y="600832"/>
          <a:ext cx="4042321" cy="1994400"/>
        </p:xfrm>
        <a:graphic>
          <a:graphicData uri="http://schemas.openxmlformats.org/drawingml/2006/chart">
            <c:chart xmlns:c="http://schemas.openxmlformats.org/drawingml/2006/chart" xmlns:r="http://schemas.openxmlformats.org/officeDocument/2006/relationships" r:id="rId5"/>
          </a:graphicData>
        </a:graphic>
      </p:graphicFrame>
      <p:sp>
        <p:nvSpPr>
          <p:cNvPr id="8" name="Freeform 14">
            <a:extLst>
              <a:ext uri="{FF2B5EF4-FFF2-40B4-BE49-F238E27FC236}">
                <a16:creationId xmlns:a16="http://schemas.microsoft.com/office/drawing/2014/main" id="{D1716132-9062-4132-9585-AE5BAA2B2D1A}"/>
              </a:ext>
            </a:extLst>
          </p:cNvPr>
          <p:cNvSpPr/>
          <p:nvPr/>
        </p:nvSpPr>
        <p:spPr>
          <a:xfrm>
            <a:off x="4787900" y="2763776"/>
            <a:ext cx="4204590" cy="1557847"/>
          </a:xfrm>
          <a:prstGeom prst="rect">
            <a:avLst/>
          </a:prstGeom>
          <a:solidFill>
            <a:schemeClr val="accent2"/>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1949" tIns="71949" rIns="71949" bIns="71949" numCol="1" spcCol="1270" anchor="ctr" anchorCtr="0">
            <a:noAutofit/>
          </a:bodyPr>
          <a:lstStyle/>
          <a:p>
            <a:pPr marL="342900" indent="-342900" algn="just" eaLnBrk="0" fontAlgn="base" hangingPunct="0">
              <a:spcBef>
                <a:spcPts val="600"/>
              </a:spcBef>
              <a:spcAft>
                <a:spcPts val="600"/>
              </a:spcAft>
              <a:buClr>
                <a:schemeClr val="folHlink"/>
              </a:buClr>
              <a:buSzPct val="90000"/>
              <a:buBlip>
                <a:blip r:embed="rId6"/>
              </a:buBlip>
            </a:pPr>
            <a:r>
              <a:rPr kumimoji="1" lang="en-US" sz="1200" dirty="0">
                <a:solidFill>
                  <a:schemeClr val="bg1"/>
                </a:solidFill>
              </a:rPr>
              <a:t>Maintained scheduled repayments and working capital optimization, resulting in improved debt profile</a:t>
            </a:r>
          </a:p>
          <a:p>
            <a:pPr marL="342900" indent="-342900" algn="just" eaLnBrk="0" fontAlgn="base" hangingPunct="0">
              <a:spcBef>
                <a:spcPts val="600"/>
              </a:spcBef>
              <a:spcAft>
                <a:spcPts val="600"/>
              </a:spcAft>
              <a:buClr>
                <a:schemeClr val="folHlink"/>
              </a:buClr>
              <a:buSzPct val="90000"/>
              <a:buBlip>
                <a:blip r:embed="rId6"/>
              </a:buBlip>
            </a:pPr>
            <a:r>
              <a:rPr kumimoji="1" lang="en-US" sz="1200" dirty="0">
                <a:solidFill>
                  <a:schemeClr val="bg1"/>
                </a:solidFill>
              </a:rPr>
              <a:t>Working capital in line with topline trend. Realised better efficiencies due to tighter receivables mgt. and credit control</a:t>
            </a:r>
          </a:p>
        </p:txBody>
      </p:sp>
    </p:spTree>
    <p:extLst>
      <p:ext uri="{BB962C8B-B14F-4D97-AF65-F5344CB8AC3E}">
        <p14:creationId xmlns:p14="http://schemas.microsoft.com/office/powerpoint/2010/main" val="282107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8FBD2E-64D6-4A47-A528-1952149882C0}"/>
              </a:ext>
            </a:extLst>
          </p:cNvPr>
          <p:cNvSpPr/>
          <p:nvPr/>
        </p:nvSpPr>
        <p:spPr>
          <a:xfrm rot="232342">
            <a:off x="5451889" y="3942809"/>
            <a:ext cx="3558540" cy="556137"/>
          </a:xfrm>
          <a:prstGeom prst="rect">
            <a:avLst/>
          </a:pr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alibri"/>
              <a:ea typeface="+mn-ea"/>
              <a:cs typeface="+mn-cs"/>
            </a:endParaRPr>
          </a:p>
        </p:txBody>
      </p:sp>
      <p:sp>
        <p:nvSpPr>
          <p:cNvPr id="23554" name="Title 1">
            <a:extLst>
              <a:ext uri="{FF2B5EF4-FFF2-40B4-BE49-F238E27FC236}">
                <a16:creationId xmlns:a16="http://schemas.microsoft.com/office/drawing/2014/main" id="{8881B8FD-92ED-384B-BE00-6BFB5445E40A}"/>
              </a:ext>
            </a:extLst>
          </p:cNvPr>
          <p:cNvSpPr>
            <a:spLocks noGrp="1" noChangeArrowheads="1"/>
          </p:cNvSpPr>
          <p:nvPr>
            <p:ph type="title"/>
          </p:nvPr>
        </p:nvSpPr>
        <p:spPr/>
        <p:txBody>
          <a:bodyPr/>
          <a:lstStyle/>
          <a:p>
            <a:r>
              <a:rPr lang="en-US" altLang="en-US" dirty="0"/>
              <a:t>Historical Financial Trends: Jindal Saw (Consolidated)</a:t>
            </a:r>
            <a:endParaRPr lang="en-IN" altLang="en-US" dirty="0"/>
          </a:p>
        </p:txBody>
      </p:sp>
      <p:sp>
        <p:nvSpPr>
          <p:cNvPr id="29" name="Slide Number Placeholder 3">
            <a:extLst>
              <a:ext uri="{FF2B5EF4-FFF2-40B4-BE49-F238E27FC236}">
                <a16:creationId xmlns:a16="http://schemas.microsoft.com/office/drawing/2014/main" id="{1809D20C-5C1A-44C4-B706-6B766EB40331}"/>
              </a:ext>
            </a:extLst>
          </p:cNvPr>
          <p:cNvSpPr>
            <a:spLocks noGrp="1"/>
          </p:cNvSpPr>
          <p:nvPr>
            <p:ph type="sldNum" sz="quarter" idx="12"/>
          </p:nvPr>
        </p:nvSpPr>
        <p:spPr>
          <a:xfrm>
            <a:off x="6908800" y="4917185"/>
            <a:ext cx="2133600" cy="226317"/>
          </a:xfrm>
        </p:spPr>
        <p:txBody>
          <a:bodyPr/>
          <a:lstStyle>
            <a:defPPr>
              <a:defRPr lang="en-US"/>
            </a:defPPr>
            <a:lvl1pPr marL="0" algn="r" defTabSz="514325" rtl="0" eaLnBrk="1" latinLnBrk="0" hangingPunct="1">
              <a:defRPr sz="750" kern="1200">
                <a:solidFill>
                  <a:schemeClr val="bg1"/>
                </a:solidFill>
                <a:latin typeface="+mn-lt"/>
                <a:ea typeface="+mn-ea"/>
                <a:cs typeface="+mn-cs"/>
              </a:defRPr>
            </a:lvl1pPr>
            <a:lvl2pPr marL="257163" algn="l" defTabSz="514325" rtl="0" eaLnBrk="1" latinLnBrk="0" hangingPunct="1">
              <a:defRPr sz="1050" kern="1200">
                <a:solidFill>
                  <a:schemeClr val="tx1"/>
                </a:solidFill>
                <a:latin typeface="+mn-lt"/>
                <a:ea typeface="+mn-ea"/>
                <a:cs typeface="+mn-cs"/>
              </a:defRPr>
            </a:lvl2pPr>
            <a:lvl3pPr marL="514325" algn="l" defTabSz="514325" rtl="0" eaLnBrk="1" latinLnBrk="0" hangingPunct="1">
              <a:defRPr sz="1050" kern="1200">
                <a:solidFill>
                  <a:schemeClr val="tx1"/>
                </a:solidFill>
                <a:latin typeface="+mn-lt"/>
                <a:ea typeface="+mn-ea"/>
                <a:cs typeface="+mn-cs"/>
              </a:defRPr>
            </a:lvl3pPr>
            <a:lvl4pPr marL="771487" algn="l" defTabSz="514325" rtl="0" eaLnBrk="1" latinLnBrk="0" hangingPunct="1">
              <a:defRPr sz="1050" kern="1200">
                <a:solidFill>
                  <a:schemeClr val="tx1"/>
                </a:solidFill>
                <a:latin typeface="+mn-lt"/>
                <a:ea typeface="+mn-ea"/>
                <a:cs typeface="+mn-cs"/>
              </a:defRPr>
            </a:lvl4pPr>
            <a:lvl5pPr marL="1028649" algn="l" defTabSz="514325" rtl="0" eaLnBrk="1" latinLnBrk="0" hangingPunct="1">
              <a:defRPr sz="1050" kern="1200">
                <a:solidFill>
                  <a:schemeClr val="tx1"/>
                </a:solidFill>
                <a:latin typeface="+mn-lt"/>
                <a:ea typeface="+mn-ea"/>
                <a:cs typeface="+mn-cs"/>
              </a:defRPr>
            </a:lvl5pPr>
            <a:lvl6pPr marL="1285811" algn="l" defTabSz="514325" rtl="0" eaLnBrk="1" latinLnBrk="0" hangingPunct="1">
              <a:defRPr sz="1050" kern="1200">
                <a:solidFill>
                  <a:schemeClr val="tx1"/>
                </a:solidFill>
                <a:latin typeface="+mn-lt"/>
                <a:ea typeface="+mn-ea"/>
                <a:cs typeface="+mn-cs"/>
              </a:defRPr>
            </a:lvl6pPr>
            <a:lvl7pPr marL="1542973" algn="l" defTabSz="514325" rtl="0" eaLnBrk="1" latinLnBrk="0" hangingPunct="1">
              <a:defRPr sz="1050" kern="1200">
                <a:solidFill>
                  <a:schemeClr val="tx1"/>
                </a:solidFill>
                <a:latin typeface="+mn-lt"/>
                <a:ea typeface="+mn-ea"/>
                <a:cs typeface="+mn-cs"/>
              </a:defRPr>
            </a:lvl7pPr>
            <a:lvl8pPr marL="1800135" algn="l" defTabSz="514325" rtl="0" eaLnBrk="1" latinLnBrk="0" hangingPunct="1">
              <a:defRPr sz="1050" kern="1200">
                <a:solidFill>
                  <a:schemeClr val="tx1"/>
                </a:solidFill>
                <a:latin typeface="+mn-lt"/>
                <a:ea typeface="+mn-ea"/>
                <a:cs typeface="+mn-cs"/>
              </a:defRPr>
            </a:lvl8pPr>
            <a:lvl9pPr marL="2057298" algn="l" defTabSz="514325" rtl="0" eaLnBrk="1" latinLnBrk="0" hangingPunct="1">
              <a:defRPr sz="1050" kern="1200">
                <a:solidFill>
                  <a:schemeClr val="tx1"/>
                </a:solidFill>
                <a:latin typeface="+mn-lt"/>
                <a:ea typeface="+mn-ea"/>
                <a:cs typeface="+mn-cs"/>
              </a:defRPr>
            </a:lvl9pPr>
          </a:lstStyle>
          <a:p>
            <a:pPr marL="0" marR="0" lvl="0" indent="0" algn="r" defTabSz="514325" rtl="0" eaLnBrk="1" fontAlgn="auto" latinLnBrk="0" hangingPunct="1">
              <a:lnSpc>
                <a:spcPct val="100000"/>
              </a:lnSpc>
              <a:spcBef>
                <a:spcPts val="0"/>
              </a:spcBef>
              <a:spcAft>
                <a:spcPts val="0"/>
              </a:spcAft>
              <a:buClrTx/>
              <a:buSzTx/>
              <a:buFontTx/>
              <a:buNone/>
              <a:tabLst/>
              <a:defRPr/>
            </a:pPr>
            <a:fld id="{43E39B12-56DE-4700-A2CE-5EA0C4B79B9F}" type="slidenum">
              <a:rPr kumimoji="0" lang="en-US" sz="750" b="0" i="0" u="none" strike="noStrike" kern="1200" cap="none" spc="0" normalizeH="0" baseline="0" noProof="0">
                <a:ln>
                  <a:noFill/>
                </a:ln>
                <a:solidFill>
                  <a:prstClr val="white"/>
                </a:solidFill>
                <a:effectLst/>
                <a:uLnTx/>
                <a:uFillTx/>
                <a:latin typeface="Calibri"/>
                <a:ea typeface="+mn-ea"/>
                <a:cs typeface="+mn-cs"/>
              </a:rPr>
              <a:pPr marL="0" marR="0" lvl="0" indent="0" algn="r" defTabSz="514325" rtl="0" eaLnBrk="1" fontAlgn="auto" latinLnBrk="0" hangingPunct="1">
                <a:lnSpc>
                  <a:spcPct val="100000"/>
                </a:lnSpc>
                <a:spcBef>
                  <a:spcPts val="0"/>
                </a:spcBef>
                <a:spcAft>
                  <a:spcPts val="0"/>
                </a:spcAft>
                <a:buClrTx/>
                <a:buSzTx/>
                <a:buFontTx/>
                <a:buNone/>
                <a:tabLst/>
                <a:defRPr/>
              </a:pPr>
              <a:t>9</a:t>
            </a:fld>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7" name="Chart 16">
            <a:extLst>
              <a:ext uri="{FF2B5EF4-FFF2-40B4-BE49-F238E27FC236}">
                <a16:creationId xmlns:a16="http://schemas.microsoft.com/office/drawing/2014/main" id="{65DA84CE-8B26-4D10-B967-B6E0088BD4B3}"/>
              </a:ext>
            </a:extLst>
          </p:cNvPr>
          <p:cNvGraphicFramePr/>
          <p:nvPr>
            <p:extLst>
              <p:ext uri="{D42A27DB-BD31-4B8C-83A1-F6EECF244321}">
                <p14:modId xmlns:p14="http://schemas.microsoft.com/office/powerpoint/2010/main" val="3918498881"/>
              </p:ext>
            </p:extLst>
          </p:nvPr>
        </p:nvGraphicFramePr>
        <p:xfrm>
          <a:off x="352426" y="2763775"/>
          <a:ext cx="4042321" cy="199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5F6A2A7E-0BBF-497B-82C4-6586B8D093A4}"/>
              </a:ext>
            </a:extLst>
          </p:cNvPr>
          <p:cNvGraphicFramePr/>
          <p:nvPr>
            <p:extLst>
              <p:ext uri="{D42A27DB-BD31-4B8C-83A1-F6EECF244321}">
                <p14:modId xmlns:p14="http://schemas.microsoft.com/office/powerpoint/2010/main" val="3810223167"/>
              </p:ext>
            </p:extLst>
          </p:nvPr>
        </p:nvGraphicFramePr>
        <p:xfrm>
          <a:off x="352426" y="591379"/>
          <a:ext cx="4042321" cy="199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5F6A2A7E-0BBF-497B-82C4-6586B8D093A4}"/>
              </a:ext>
            </a:extLst>
          </p:cNvPr>
          <p:cNvGraphicFramePr/>
          <p:nvPr>
            <p:extLst>
              <p:ext uri="{D42A27DB-BD31-4B8C-83A1-F6EECF244321}">
                <p14:modId xmlns:p14="http://schemas.microsoft.com/office/powerpoint/2010/main" val="4015067039"/>
              </p:ext>
            </p:extLst>
          </p:nvPr>
        </p:nvGraphicFramePr>
        <p:xfrm>
          <a:off x="4782529" y="596758"/>
          <a:ext cx="4042321" cy="1994400"/>
        </p:xfrm>
        <a:graphic>
          <a:graphicData uri="http://schemas.openxmlformats.org/drawingml/2006/chart">
            <c:chart xmlns:c="http://schemas.openxmlformats.org/drawingml/2006/chart" xmlns:r="http://schemas.openxmlformats.org/officeDocument/2006/relationships" r:id="rId5"/>
          </a:graphicData>
        </a:graphic>
      </p:graphicFrame>
      <p:sp>
        <p:nvSpPr>
          <p:cNvPr id="8" name="Freeform 14">
            <a:extLst>
              <a:ext uri="{FF2B5EF4-FFF2-40B4-BE49-F238E27FC236}">
                <a16:creationId xmlns:a16="http://schemas.microsoft.com/office/drawing/2014/main" id="{17E54A9D-318F-4814-9EB6-CB9F3767672A}"/>
              </a:ext>
            </a:extLst>
          </p:cNvPr>
          <p:cNvSpPr/>
          <p:nvPr/>
        </p:nvSpPr>
        <p:spPr>
          <a:xfrm>
            <a:off x="4787900" y="3179135"/>
            <a:ext cx="4204590" cy="1142488"/>
          </a:xfrm>
          <a:prstGeom prst="rect">
            <a:avLst/>
          </a:prstGeom>
          <a:solidFill>
            <a:schemeClr val="accent2"/>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1949" tIns="71949" rIns="71949" bIns="71949" numCol="1" spcCol="1270" anchor="ctr" anchorCtr="0">
            <a:noAutofit/>
          </a:bodyPr>
          <a:lstStyle/>
          <a:p>
            <a:pPr marL="342900" marR="0" lvl="0" indent="-342900" algn="just" defTabSz="685766" rtl="0" eaLnBrk="0" fontAlgn="base" latinLnBrk="0" hangingPunct="0">
              <a:lnSpc>
                <a:spcPct val="100000"/>
              </a:lnSpc>
              <a:spcBef>
                <a:spcPts val="600"/>
              </a:spcBef>
              <a:spcAft>
                <a:spcPts val="600"/>
              </a:spcAft>
              <a:buClr>
                <a:srgbClr val="932968"/>
              </a:buClr>
              <a:buSzPct val="90000"/>
              <a:buFontTx/>
              <a:buBlip>
                <a:blip r:embed="rId6"/>
              </a:buBlip>
              <a:tabLst/>
              <a:defRPr/>
            </a:pPr>
            <a:r>
              <a:rPr kumimoji="1" lang="en-US" sz="1200" dirty="0">
                <a:solidFill>
                  <a:prstClr val="white"/>
                </a:solidFill>
                <a:latin typeface="Calibri"/>
              </a:rPr>
              <a:t>Continued improvement in debt profile</a:t>
            </a:r>
            <a:endParaRPr kumimoji="1" lang="en-US" sz="12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just" defTabSz="685766" rtl="0" eaLnBrk="0" fontAlgn="base" latinLnBrk="0" hangingPunct="0">
              <a:lnSpc>
                <a:spcPct val="100000"/>
              </a:lnSpc>
              <a:spcBef>
                <a:spcPts val="600"/>
              </a:spcBef>
              <a:spcAft>
                <a:spcPts val="600"/>
              </a:spcAft>
              <a:buClr>
                <a:srgbClr val="932968"/>
              </a:buClr>
              <a:buSzPct val="90000"/>
              <a:buFontTx/>
              <a:buBlip>
                <a:blip r:embed="rId6"/>
              </a:buBlip>
              <a:tabLst/>
              <a:defRPr/>
            </a:pPr>
            <a:r>
              <a:rPr kumimoji="1" lang="en-US" sz="1200" b="0" i="0" u="none" strike="noStrike" kern="1200" cap="none" spc="0" normalizeH="0" baseline="0" noProof="0" dirty="0">
                <a:ln>
                  <a:noFill/>
                </a:ln>
                <a:solidFill>
                  <a:prstClr val="white"/>
                </a:solidFill>
                <a:effectLst/>
                <a:uLnTx/>
                <a:uFillTx/>
                <a:latin typeface="Calibri"/>
                <a:ea typeface="+mn-ea"/>
                <a:cs typeface="+mn-cs"/>
              </a:rPr>
              <a:t>Focus on efficiency in working capital management</a:t>
            </a:r>
          </a:p>
        </p:txBody>
      </p:sp>
    </p:spTree>
    <p:extLst>
      <p:ext uri="{BB962C8B-B14F-4D97-AF65-F5344CB8AC3E}">
        <p14:creationId xmlns:p14="http://schemas.microsoft.com/office/powerpoint/2010/main" val="1375698675"/>
      </p:ext>
    </p:extLst>
  </p:cSld>
  <p:clrMapOvr>
    <a:masterClrMapping/>
  </p:clrMapOvr>
</p:sld>
</file>

<file path=ppt/theme/theme1.xml><?xml version="1.0" encoding="utf-8"?>
<a:theme xmlns:a="http://schemas.openxmlformats.org/drawingml/2006/main" name="1_Office Theme">
  <a:themeElements>
    <a:clrScheme name="jsw1">
      <a:dk1>
        <a:sysClr val="windowText" lastClr="000000"/>
      </a:dk1>
      <a:lt1>
        <a:sysClr val="window" lastClr="FFFFFF"/>
      </a:lt1>
      <a:dk2>
        <a:srgbClr val="69676D"/>
      </a:dk2>
      <a:lt2>
        <a:srgbClr val="C9C2D1"/>
      </a:lt2>
      <a:accent1>
        <a:srgbClr val="A48D80"/>
      </a:accent1>
      <a:accent2>
        <a:srgbClr val="335695"/>
      </a:accent2>
      <a:accent3>
        <a:srgbClr val="009242"/>
      </a:accent3>
      <a:accent4>
        <a:srgbClr val="F6BB00"/>
      </a:accent4>
      <a:accent5>
        <a:srgbClr val="D6A300"/>
      </a:accent5>
      <a:accent6>
        <a:srgbClr val="5C7F92"/>
      </a:accent6>
      <a:hlink>
        <a:srgbClr val="410082"/>
      </a:hlink>
      <a:folHlink>
        <a:srgbClr val="93296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jsw1">
      <a:dk1>
        <a:sysClr val="windowText" lastClr="000000"/>
      </a:dk1>
      <a:lt1>
        <a:sysClr val="window" lastClr="FFFFFF"/>
      </a:lt1>
      <a:dk2>
        <a:srgbClr val="69676D"/>
      </a:dk2>
      <a:lt2>
        <a:srgbClr val="C9C2D1"/>
      </a:lt2>
      <a:accent1>
        <a:srgbClr val="A48D80"/>
      </a:accent1>
      <a:accent2>
        <a:srgbClr val="335695"/>
      </a:accent2>
      <a:accent3>
        <a:srgbClr val="009242"/>
      </a:accent3>
      <a:accent4>
        <a:srgbClr val="F6BB00"/>
      </a:accent4>
      <a:accent5>
        <a:srgbClr val="D6A300"/>
      </a:accent5>
      <a:accent6>
        <a:srgbClr val="5C7F92"/>
      </a:accent6>
      <a:hlink>
        <a:srgbClr val="410082"/>
      </a:hlink>
      <a:folHlink>
        <a:srgbClr val="93296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9C5EA6BDD03D409831F2F14042CC8B" ma:contentTypeVersion="4" ma:contentTypeDescription="Create a new document." ma:contentTypeScope="" ma:versionID="1b5bf172842fa1564776998ae6143d50">
  <xsd:schema xmlns:xsd="http://www.w3.org/2001/XMLSchema" xmlns:xs="http://www.w3.org/2001/XMLSchema" xmlns:p="http://schemas.microsoft.com/office/2006/metadata/properties" xmlns:ns3="348660fc-0d11-4afb-9ae5-f71237b28234" targetNamespace="http://schemas.microsoft.com/office/2006/metadata/properties" ma:root="true" ma:fieldsID="488db15ba3980a186bdcb01dfbb36e8f" ns3:_="">
    <xsd:import namespace="348660fc-0d11-4afb-9ae5-f71237b2823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8660fc-0d11-4afb-9ae5-f71237b282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82B496-CB0A-498F-BC42-37B05B73BB97}">
  <ds:schemaRefs>
    <ds:schemaRef ds:uri="http://schemas.microsoft.com/sharepoint/v3/contenttype/forms"/>
  </ds:schemaRefs>
</ds:datastoreItem>
</file>

<file path=customXml/itemProps2.xml><?xml version="1.0" encoding="utf-8"?>
<ds:datastoreItem xmlns:ds="http://schemas.openxmlformats.org/officeDocument/2006/customXml" ds:itemID="{32D9E33E-11F6-4548-A840-DB4A216301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8660fc-0d11-4afb-9ae5-f71237b282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5AE3A2-F3F8-4417-B5CE-F3D4EDA09028}">
  <ds:schemaRef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348660fc-0d11-4afb-9ae5-f71237b28234"/>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9934</TotalTime>
  <Words>1614</Words>
  <Application>Microsoft Office PowerPoint</Application>
  <PresentationFormat>On-screen Show (16:9)</PresentationFormat>
  <Paragraphs>197</Paragraphs>
  <Slides>15</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Perpetua</vt:lpstr>
      <vt:lpstr>Wingdings</vt:lpstr>
      <vt:lpstr>1_Office Theme</vt:lpstr>
      <vt:lpstr>2_Office Theme</vt:lpstr>
      <vt:lpstr>Shareholder Presentation</vt:lpstr>
      <vt:lpstr>Building on fundamental strengths to drive profitable growth</vt:lpstr>
      <vt:lpstr>Swift response to CoVID-19: CSR initiative</vt:lpstr>
      <vt:lpstr>Embedded on core principles</vt:lpstr>
      <vt:lpstr>FY21- Quarterly performance trends </vt:lpstr>
      <vt:lpstr>Historical Financial Trends: Jindal Saw (Standalone)</vt:lpstr>
      <vt:lpstr>Historical Financial Trends: Jindal Saw (Consolidated)</vt:lpstr>
      <vt:lpstr>Historical Financial Trends: Jindal Saw (Standalone)</vt:lpstr>
      <vt:lpstr>Historical Financial Trends: Jindal Saw (Consolidated)</vt:lpstr>
      <vt:lpstr>Forging solid partnerships to offer differentiation to customers</vt:lpstr>
      <vt:lpstr>Business challenges on account of the pandemic </vt:lpstr>
      <vt:lpstr>Emphasis on shareholder value creation</vt:lpstr>
      <vt:lpstr>Drivers of growth</vt:lpstr>
      <vt:lpstr>Thank You</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on all fronts</dc:title>
  <dc:creator>Mit Shah</dc:creator>
  <cp:lastModifiedBy>Raveen Sahota</cp:lastModifiedBy>
  <cp:revision>756</cp:revision>
  <cp:lastPrinted>2021-07-15T12:21:36Z</cp:lastPrinted>
  <dcterms:created xsi:type="dcterms:W3CDTF">2019-01-22T05:46:07Z</dcterms:created>
  <dcterms:modified xsi:type="dcterms:W3CDTF">2021-07-15T13:11:01Z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0x010100BD9C5EA6BDD03D409831F2F14042CC8B</vt:lpwstr>
  </property>
</Properties>
</file>